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8" r:id="rId1"/>
    <p:sldMasterId id="2147483719" r:id="rId2"/>
    <p:sldMasterId id="2147483720" r:id="rId3"/>
    <p:sldMasterId id="2147483721" r:id="rId4"/>
    <p:sldMasterId id="2147483722" r:id="rId5"/>
  </p:sldMasterIdLst>
  <p:notesMasterIdLst>
    <p:notesMasterId r:id="rId55"/>
  </p:notesMasterIdLst>
  <p:sldIdLst>
    <p:sldId id="256" r:id="rId6"/>
    <p:sldId id="257" r:id="rId7"/>
    <p:sldId id="258" r:id="rId8"/>
    <p:sldId id="259" r:id="rId9"/>
    <p:sldId id="260" r:id="rId10"/>
    <p:sldId id="261" r:id="rId11"/>
    <p:sldId id="262" r:id="rId12"/>
    <p:sldId id="263" r:id="rId13"/>
    <p:sldId id="302"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303" r:id="rId38"/>
    <p:sldId id="304"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Lst>
  <p:sldSz cx="9144000" cy="5143500" type="screen16x9"/>
  <p:notesSz cx="6858000" cy="9144000"/>
  <p:embeddedFontLst>
    <p:embeddedFont>
      <p:font typeface="Source Sans Pro" panose="020B0604020202020204" charset="0"/>
      <p:regular r:id="rId56"/>
      <p:bold r:id="rId57"/>
      <p:italic r:id="rId58"/>
      <p:boldItalic r:id="rId59"/>
    </p:embeddedFont>
    <p:embeddedFont>
      <p:font typeface="Alegreya Black" panose="020B0604020202020204" charset="0"/>
      <p:bold r:id="rId60"/>
      <p:boldItalic r:id="rId61"/>
    </p:embeddedFont>
    <p:embeddedFont>
      <p:font typeface="Corsiva" panose="020B0604020202020204" charset="0"/>
      <p:regular r:id="rId62"/>
      <p:bold r:id="rId63"/>
      <p:italic r:id="rId64"/>
      <p:boldItalic r:id="rId65"/>
    </p:embeddedFont>
    <p:embeddedFont>
      <p:font typeface="Arial Black" panose="020B0A04020102020204" pitchFamily="34" charset="0"/>
      <p:bold r:id="rId66"/>
    </p:embeddedFont>
    <p:embeddedFont>
      <p:font typeface="Lato Light" panose="020B0604020202020204" charset="0"/>
      <p:regular r:id="rId67"/>
      <p:bold r:id="rId68"/>
      <p:italic r:id="rId69"/>
      <p:boldItalic r:id="rId70"/>
    </p:embeddedFont>
    <p:embeddedFont>
      <p:font typeface="Caveat" panose="020B0604020202020204" charset="0"/>
      <p:regular r:id="rId71"/>
      <p:bold r:id="rId72"/>
    </p:embeddedFont>
    <p:embeddedFont>
      <p:font typeface="Bree Serif" panose="020B0604020202020204" charset="0"/>
      <p:regular r:id="rId73"/>
    </p:embeddedFont>
    <p:embeddedFont>
      <p:font typeface="Lustria" panose="020B0604020202020204" charset="0"/>
      <p:regular r:id="rId74"/>
    </p:embeddedFont>
    <p:embeddedFont>
      <p:font typeface="Calibri" panose="020F0502020204030204" pitchFamily="34" charset="0"/>
      <p:regular r:id="rId75"/>
      <p:bold r:id="rId76"/>
      <p:italic r:id="rId77"/>
      <p:boldItalic r:id="rId78"/>
    </p:embeddedFont>
    <p:embeddedFont>
      <p:font typeface="Permanent Marker" panose="020B0604020202020204" charset="0"/>
      <p:regular r:id="rId79"/>
    </p:embeddedFont>
    <p:embeddedFont>
      <p:font typeface="Lato" panose="020B0604020202020204" charset="0"/>
      <p:regular r:id="rId80"/>
      <p:bold r:id="rId81"/>
      <p:italic r:id="rId82"/>
      <p:boldItalic r:id="rId83"/>
    </p:embeddedFont>
    <p:embeddedFont>
      <p:font typeface="Lato Hairline"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44c74687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44c74687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457029487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45702948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44c746870b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44c746870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44c746870b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g44c746870b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4c746870b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4c746870b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4c746870b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44c746870b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44c746870b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44c746870b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45b37a38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45b37a38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4c746870b_3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44c746870b_3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91" name="Google Shape;491;g44c746870b_3_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2</a:t>
            </a:fld>
            <a:endParaRPr sz="120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44c746870b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44c746870b_1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44c746870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g44c746870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28" name="Google Shape;728;g44c746870b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21</a:t>
            </a:fld>
            <a:endParaRPr sz="1200">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57ee0197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g457ee0197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457ee01975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457ee01975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457ee01975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g457ee01975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457ee01975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g457ee01975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457ee01975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9" name="Google Shape;1069;g457ee01975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44d13fda2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44d13fda2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443bdc92c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443bdc92c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443bdc92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2" name="Google Shape;1162;g443bdc92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4c746870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44c746870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443bdc92c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g443bdc92c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443bdc92c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9" name="Google Shape;1209;g443bdc92c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44c746870b_2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g44c746870b_2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34" name="Google Shape;1234;g44c746870b_2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32</a:t>
            </a:fld>
            <a:endParaRPr sz="1200">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44c746870b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44c746870b_2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61" name="Google Shape;1261;g44c746870b_2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35</a:t>
            </a:fld>
            <a:endParaRPr sz="1200">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44c746870b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1" name="Google Shape;1281;g44c746870b_2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44c746870b_2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5" name="Google Shape;1295;g44c746870b_2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44c746870b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44c746870b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43" name="Google Shape;1343;g44c746870b_2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38</a:t>
            </a:fld>
            <a:endParaRPr sz="1200">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44c746870b_2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g44c746870b_2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07" name="Google Shape;1407;g44c746870b_2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39</a:t>
            </a:fld>
            <a:endParaRPr sz="1200">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44c746870b_2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4" name="Google Shape;1444;g44c746870b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44c746870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44c746870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5a968a59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5a968a59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44c746870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44c746870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44c746870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44c746870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a:t>Silakan rekan-rekan menyampaikan </a:t>
            </a:r>
            <a:r>
              <a:rPr lang="en-US" sz="1000">
                <a:solidFill>
                  <a:schemeClr val="dk1"/>
                </a:solidFill>
                <a:highlight>
                  <a:srgbClr val="FFFFFF"/>
                </a:highlight>
              </a:rPr>
              <a:t>kondisi Departemen Marketing Mega Insurance saat ini sebanyak2nya. (10')</a:t>
            </a:r>
            <a:endParaRPr sz="1000">
              <a:solidFill>
                <a:schemeClr val="dk1"/>
              </a:solidFill>
              <a:highlight>
                <a:srgbClr val="FFFFFF"/>
              </a:highlight>
            </a:endParaRPr>
          </a:p>
          <a:p>
            <a:pPr marL="457200" lvl="0" indent="-317500" algn="l" rtl="0">
              <a:spcBef>
                <a:spcPts val="0"/>
              </a:spcBef>
              <a:spcAft>
                <a:spcPts val="0"/>
              </a:spcAft>
              <a:buSzPts val="1400"/>
              <a:buChar char="-"/>
            </a:pPr>
            <a:r>
              <a:rPr lang="en-US" sz="1000">
                <a:solidFill>
                  <a:schemeClr val="dk1"/>
                </a:solidFill>
                <a:highlight>
                  <a:srgbClr val="FFFFFF"/>
                </a:highlight>
              </a:rPr>
              <a:t>Silakan berhitung untuk membuat kelompok yang terdiri dari masing-masing 4-5 orang peserta.</a:t>
            </a:r>
            <a:endParaRPr sz="1000">
              <a:solidFill>
                <a:schemeClr val="dk1"/>
              </a:solidFill>
              <a:highlight>
                <a:srgbClr val="FFFFFF"/>
              </a:highlight>
            </a:endParaRPr>
          </a:p>
          <a:p>
            <a:pPr marL="457200" lvl="0" indent="-317500" algn="l" rtl="0">
              <a:spcBef>
                <a:spcPts val="0"/>
              </a:spcBef>
              <a:spcAft>
                <a:spcPts val="0"/>
              </a:spcAft>
              <a:buSzPts val="1400"/>
              <a:buChar char="-"/>
            </a:pPr>
            <a:r>
              <a:rPr lang="en-US" sz="1000">
                <a:solidFill>
                  <a:schemeClr val="dk1"/>
                </a:solidFill>
                <a:highlight>
                  <a:srgbClr val="FFFFFF"/>
                </a:highlight>
              </a:rPr>
              <a:t>Di dalam kelompok, silakan diskusikan dan rumuskan dalam waktu 10 menit ide inovasi apa yang dapat dilakukan untuk bisa memperbaiki/mengoptimalkan/memajukan kondisi tersebut ke arah yang lebih baik. Silakan tuangkan 1 ide terobosan menjadi sebuah poster untuk dipresentasikan.</a:t>
            </a:r>
            <a:endParaRPr sz="1000">
              <a:solidFill>
                <a:schemeClr val="dk1"/>
              </a:solidFill>
              <a:highlight>
                <a:srgbClr val="FFFFFF"/>
              </a:highlight>
            </a:endParaRPr>
          </a:p>
          <a:p>
            <a:pPr marL="457200" lvl="0" indent="-317500" algn="l" rtl="0">
              <a:spcBef>
                <a:spcPts val="0"/>
              </a:spcBef>
              <a:spcAft>
                <a:spcPts val="0"/>
              </a:spcAft>
              <a:buSzPts val="1400"/>
              <a:buChar char="-"/>
            </a:pPr>
            <a:r>
              <a:rPr lang="en-US" sz="1000">
                <a:solidFill>
                  <a:schemeClr val="dk1"/>
                </a:solidFill>
                <a:highlight>
                  <a:srgbClr val="FFFFFF"/>
                </a:highlight>
              </a:rPr>
              <a:t>Masing2 kelompok dipersilakan mempresentasikan idenya selama maksimal 5 menit. Setiap orang peserta lain yang mendengarkan diminta untuk mencatat minimal 1 komentar/pertanyaan untuk setiap kelompok, boleh lebih.</a:t>
            </a:r>
            <a:endParaRPr sz="1000">
              <a:solidFill>
                <a:schemeClr val="dk1"/>
              </a:solidFill>
              <a:highlight>
                <a:srgbClr val="FFFFFF"/>
              </a:highlight>
            </a:endParaRPr>
          </a:p>
          <a:p>
            <a:pPr marL="457200" lvl="0" indent="-317500" algn="l" rtl="0">
              <a:spcBef>
                <a:spcPts val="0"/>
              </a:spcBef>
              <a:spcAft>
                <a:spcPts val="0"/>
              </a:spcAft>
              <a:buSzPts val="1400"/>
              <a:buChar char="-"/>
            </a:pPr>
            <a:r>
              <a:rPr lang="en-US" sz="1000">
                <a:solidFill>
                  <a:schemeClr val="dk1"/>
                </a:solidFill>
                <a:highlight>
                  <a:srgbClr val="FFFFFF"/>
                </a:highlight>
              </a:rPr>
              <a:t>Kelompok dibagi menjadi A,B,C. Setiap perwakilan kelompok akan jadi penjual pada saat berkunjung ke tokonya, dan diminta melayani seluruh komentar/pertanyaan dari rekan2 yang lain yang menjadi calon pembeli tokonya selama 5'. Ia harus meyakinkan kepada calon pembeli bahwa idenya solutif, menarik, dan realistis untuk diterapkan. Setiap keluar dari sebuah toko, calon pembeli akan memberikan pendapat seberapa mereka tertarik/mau membeli ide yg dijual di suatu toko, kemudian 1 kelompok abjad seluruhnya bergeser secara bergantian setiap kali mendengar aba-aba dari fasilitator.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44c746870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44c746870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US">
                <a:solidFill>
                  <a:schemeClr val="dk1"/>
                </a:solidFill>
              </a:rPr>
              <a:t>Silakan rekan-rekan menyampaikan </a:t>
            </a:r>
            <a:r>
              <a:rPr lang="en-US" sz="1000">
                <a:solidFill>
                  <a:schemeClr val="dk1"/>
                </a:solidFill>
                <a:highlight>
                  <a:schemeClr val="lt1"/>
                </a:highlight>
              </a:rPr>
              <a:t>kondisi Departemen Marketing Mega Insurance saat ini sebanyak2nya. (10')</a:t>
            </a:r>
            <a:endParaRPr sz="1000">
              <a:solidFill>
                <a:schemeClr val="dk1"/>
              </a:solidFill>
              <a:highlight>
                <a:schemeClr val="lt1"/>
              </a:highlight>
            </a:endParaRPr>
          </a:p>
          <a:p>
            <a:pPr marL="457200" lvl="0" indent="-317500" algn="l" rtl="0">
              <a:spcBef>
                <a:spcPts val="0"/>
              </a:spcBef>
              <a:spcAft>
                <a:spcPts val="0"/>
              </a:spcAft>
              <a:buClr>
                <a:schemeClr val="dk1"/>
              </a:buClr>
              <a:buSzPts val="1400"/>
              <a:buChar char="-"/>
            </a:pPr>
            <a:r>
              <a:rPr lang="en-US" sz="1000">
                <a:solidFill>
                  <a:schemeClr val="dk1"/>
                </a:solidFill>
                <a:highlight>
                  <a:schemeClr val="lt1"/>
                </a:highlight>
              </a:rPr>
              <a:t>Silakan berhitung untuk membuat kelompok yang terdiri dari masing-masing 4-5 orang peserta.</a:t>
            </a:r>
            <a:endParaRPr sz="1000">
              <a:solidFill>
                <a:schemeClr val="dk1"/>
              </a:solidFill>
              <a:highlight>
                <a:schemeClr val="lt1"/>
              </a:highlight>
            </a:endParaRPr>
          </a:p>
          <a:p>
            <a:pPr marL="457200" lvl="0" indent="-317500" algn="l" rtl="0">
              <a:spcBef>
                <a:spcPts val="0"/>
              </a:spcBef>
              <a:spcAft>
                <a:spcPts val="0"/>
              </a:spcAft>
              <a:buClr>
                <a:schemeClr val="dk1"/>
              </a:buClr>
              <a:buSzPts val="1400"/>
              <a:buChar char="-"/>
            </a:pPr>
            <a:r>
              <a:rPr lang="en-US" sz="1000">
                <a:solidFill>
                  <a:schemeClr val="dk1"/>
                </a:solidFill>
                <a:highlight>
                  <a:schemeClr val="lt1"/>
                </a:highlight>
              </a:rPr>
              <a:t>Di dalam kelompok, silakan diskusikan dan rumuskan dalam waktu 10 menit ide inovasi apa yang dapat dilakukan untuk bisa memperbaiki/mengoptimalkan/memajukan kondisi tersebut ke arah yang lebih baik. Silakan tuangkan 1 ide terobosan menjadi sebuah poster untuk dipresentasikan.</a:t>
            </a:r>
            <a:endParaRPr sz="1000">
              <a:solidFill>
                <a:schemeClr val="dk1"/>
              </a:solidFill>
              <a:highlight>
                <a:schemeClr val="lt1"/>
              </a:highlight>
            </a:endParaRPr>
          </a:p>
          <a:p>
            <a:pPr marL="457200" lvl="0" indent="-317500" algn="l" rtl="0">
              <a:spcBef>
                <a:spcPts val="0"/>
              </a:spcBef>
              <a:spcAft>
                <a:spcPts val="0"/>
              </a:spcAft>
              <a:buClr>
                <a:schemeClr val="dk1"/>
              </a:buClr>
              <a:buSzPts val="1400"/>
              <a:buChar char="-"/>
            </a:pPr>
            <a:r>
              <a:rPr lang="en-US" sz="1000">
                <a:solidFill>
                  <a:schemeClr val="dk1"/>
                </a:solidFill>
                <a:highlight>
                  <a:schemeClr val="lt1"/>
                </a:highlight>
              </a:rPr>
              <a:t>Masing2 kelompok dipersilakan mempresentasikan idenya selama maksimal 5 menit. Setiap orang peserta lain yang mendengarkan diminta untuk mencatat minimal 1 komentar/pertanyaan untuk setiap kelompok, boleh lebih.</a:t>
            </a:r>
            <a:endParaRPr sz="1000">
              <a:solidFill>
                <a:schemeClr val="dk1"/>
              </a:solidFill>
              <a:highlight>
                <a:schemeClr val="lt1"/>
              </a:highlight>
            </a:endParaRPr>
          </a:p>
          <a:p>
            <a:pPr marL="457200" lvl="0" indent="-317500" algn="l" rtl="0">
              <a:spcBef>
                <a:spcPts val="0"/>
              </a:spcBef>
              <a:spcAft>
                <a:spcPts val="0"/>
              </a:spcAft>
              <a:buClr>
                <a:schemeClr val="dk1"/>
              </a:buClr>
              <a:buSzPts val="1400"/>
              <a:buChar char="-"/>
            </a:pPr>
            <a:r>
              <a:rPr lang="en-US" sz="1000">
                <a:solidFill>
                  <a:schemeClr val="dk1"/>
                </a:solidFill>
                <a:highlight>
                  <a:schemeClr val="lt1"/>
                </a:highlight>
              </a:rPr>
              <a:t>Kelompok dibagi menjadi A,B,C. Setiap perwakilan kelompok akan jadi penjual pada saat berkunjung ke tokonya, dan diminta melayani seluruh komentar/pertanyaan dari rekan2 yang lain yang menjadi calon pembeli tokonya selama 5'. Ia harus meyakinkan kepada calon pembeli bahwa idenya solutif, menarik, dan realistis untuk diterapkan. Setiap keluar dari sebuah toko, calon pembeli akan memberikan pendapat seberapa mereka tertarik/mau membeli ide yg dijual di suatu toko, kemudian 1 kelompok abjad seluruhnya bergeser secara bergantian setiap kali mendengar aba-aba dari fasilitator.</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44c746870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44c746870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44c746870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44c746870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44c746870b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44c746870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4583d7407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4583d7407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44c746870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44c746870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4c746870b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44c746870b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44c746870b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44c746870b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1" name="Google Shape;531;g44c746870b_3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6</a:t>
            </a:fld>
            <a:endParaRPr sz="120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457029487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457029487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44c746870b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44c746870b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1" name="Google Shape;531;g44c746870b_3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9</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64674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4.png"/>
          <p:cNvPicPr preferRelativeResize="0"/>
          <p:nvPr/>
        </p:nvPicPr>
        <p:blipFill rotWithShape="1">
          <a:blip r:embed="rId3">
            <a:alphaModFix/>
          </a:blip>
          <a:srcRect/>
          <a:stretch/>
        </p:blipFill>
        <p:spPr>
          <a:xfrm>
            <a:off x="0" y="0"/>
            <a:ext cx="9144000" cy="5143513"/>
          </a:xfrm>
          <a:prstGeom prst="rect">
            <a:avLst/>
          </a:prstGeom>
          <a:noFill/>
          <a:ln>
            <a:noFill/>
          </a:ln>
        </p:spPr>
      </p:pic>
      <p:sp>
        <p:nvSpPr>
          <p:cNvPr id="11" name="Google Shape;11;p2"/>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RICING PLAN">
  <p:cSld name="PRICING PLAN">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11"/>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body" idx="2"/>
          </p:nvPr>
        </p:nvSpPr>
        <p:spPr>
          <a:xfrm>
            <a:off x="1066800" y="3638550"/>
            <a:ext cx="1981200" cy="457200"/>
          </a:xfrm>
          <a:prstGeom prst="rect">
            <a:avLst/>
          </a:prstGeom>
          <a:noFill/>
          <a:ln>
            <a:noFill/>
          </a:ln>
        </p:spPr>
        <p:txBody>
          <a:bodyPr spcFirstLastPara="1" wrap="square" lIns="91400" tIns="45700" rIns="91400" bIns="45700" anchor="t" anchorCtr="0"/>
          <a:lstStyle>
            <a:lvl1pPr marL="457200" marR="0" lvl="0" indent="-228600" algn="ctr" rtl="0">
              <a:spcBef>
                <a:spcPts val="720"/>
              </a:spcBef>
              <a:spcAft>
                <a:spcPts val="0"/>
              </a:spcAft>
              <a:buClr>
                <a:srgbClr val="0D89AC"/>
              </a:buClr>
              <a:buSzPts val="3600"/>
              <a:buFont typeface="Arial"/>
              <a:buNone/>
              <a:defRPr sz="3600" b="1" i="0" u="none" strike="noStrike" cap="none">
                <a:solidFill>
                  <a:srgbClr val="0D89AC"/>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body" idx="3"/>
          </p:nvPr>
        </p:nvSpPr>
        <p:spPr>
          <a:xfrm>
            <a:off x="1066800" y="2571750"/>
            <a:ext cx="1981200" cy="4572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E23B06"/>
              </a:buClr>
              <a:buSzPts val="2000"/>
              <a:buFont typeface="Arial"/>
              <a:buNone/>
              <a:defRPr sz="2000" b="0" i="0" u="none" strike="noStrike" cap="none">
                <a:solidFill>
                  <a:srgbClr val="E23B06"/>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body" idx="4"/>
          </p:nvPr>
        </p:nvSpPr>
        <p:spPr>
          <a:xfrm>
            <a:off x="1066800" y="3028950"/>
            <a:ext cx="1981200" cy="685800"/>
          </a:xfrm>
          <a:prstGeom prst="rect">
            <a:avLst/>
          </a:prstGeom>
          <a:noFill/>
          <a:ln>
            <a:noFill/>
          </a:ln>
        </p:spPr>
        <p:txBody>
          <a:bodyPr spcFirstLastPara="1" wrap="square" lIns="91400" tIns="45700" rIns="91400" bIns="45700" anchor="t" anchorCtr="0"/>
          <a:lstStyle>
            <a:lvl1pPr marL="457200" marR="0" lvl="0"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1"/>
          <p:cNvSpPr txBox="1">
            <a:spLocks noGrp="1"/>
          </p:cNvSpPr>
          <p:nvPr>
            <p:ph type="body" idx="5"/>
          </p:nvPr>
        </p:nvSpPr>
        <p:spPr>
          <a:xfrm>
            <a:off x="3581400" y="3638550"/>
            <a:ext cx="1981200" cy="457200"/>
          </a:xfrm>
          <a:prstGeom prst="rect">
            <a:avLst/>
          </a:prstGeom>
          <a:noFill/>
          <a:ln>
            <a:noFill/>
          </a:ln>
        </p:spPr>
        <p:txBody>
          <a:bodyPr spcFirstLastPara="1" wrap="square" lIns="91400" tIns="45700" rIns="91400" bIns="45700" anchor="t" anchorCtr="0"/>
          <a:lstStyle>
            <a:lvl1pPr marL="457200" marR="0" lvl="0" indent="-228600" algn="ctr" rtl="0">
              <a:spcBef>
                <a:spcPts val="720"/>
              </a:spcBef>
              <a:spcAft>
                <a:spcPts val="0"/>
              </a:spcAft>
              <a:buClr>
                <a:srgbClr val="0D89AC"/>
              </a:buClr>
              <a:buSzPts val="3600"/>
              <a:buFont typeface="Arial"/>
              <a:buNone/>
              <a:defRPr sz="3600" b="1" i="0" u="none" strike="noStrike" cap="none">
                <a:solidFill>
                  <a:srgbClr val="0D89AC"/>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1"/>
          <p:cNvSpPr txBox="1">
            <a:spLocks noGrp="1"/>
          </p:cNvSpPr>
          <p:nvPr>
            <p:ph type="body" idx="6"/>
          </p:nvPr>
        </p:nvSpPr>
        <p:spPr>
          <a:xfrm>
            <a:off x="3581400" y="2571750"/>
            <a:ext cx="1981200" cy="4572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F18D0D"/>
              </a:buClr>
              <a:buSzPts val="2000"/>
              <a:buFont typeface="Arial"/>
              <a:buNone/>
              <a:defRPr sz="2000" b="0" i="0" u="none" strike="noStrike" cap="none">
                <a:solidFill>
                  <a:srgbClr val="F18D0D"/>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1"/>
          <p:cNvSpPr txBox="1">
            <a:spLocks noGrp="1"/>
          </p:cNvSpPr>
          <p:nvPr>
            <p:ph type="body" idx="7"/>
          </p:nvPr>
        </p:nvSpPr>
        <p:spPr>
          <a:xfrm>
            <a:off x="3581400" y="3028950"/>
            <a:ext cx="1981200" cy="609600"/>
          </a:xfrm>
          <a:prstGeom prst="rect">
            <a:avLst/>
          </a:prstGeom>
          <a:noFill/>
          <a:ln>
            <a:noFill/>
          </a:ln>
        </p:spPr>
        <p:txBody>
          <a:bodyPr spcFirstLastPara="1" wrap="square" lIns="91400" tIns="45700" rIns="91400" bIns="45700" anchor="t" anchorCtr="0"/>
          <a:lstStyle>
            <a:lvl1pPr marL="457200" marR="0" lvl="0"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1"/>
          <p:cNvSpPr txBox="1">
            <a:spLocks noGrp="1"/>
          </p:cNvSpPr>
          <p:nvPr>
            <p:ph type="body" idx="8"/>
          </p:nvPr>
        </p:nvSpPr>
        <p:spPr>
          <a:xfrm>
            <a:off x="6019800" y="3638550"/>
            <a:ext cx="2057400" cy="457200"/>
          </a:xfrm>
          <a:prstGeom prst="rect">
            <a:avLst/>
          </a:prstGeom>
          <a:noFill/>
          <a:ln>
            <a:noFill/>
          </a:ln>
        </p:spPr>
        <p:txBody>
          <a:bodyPr spcFirstLastPara="1" wrap="square" lIns="91400" tIns="45700" rIns="91400" bIns="45700" anchor="t" anchorCtr="0"/>
          <a:lstStyle>
            <a:lvl1pPr marL="457200" marR="0" lvl="0" indent="-228600" algn="ctr" rtl="0">
              <a:spcBef>
                <a:spcPts val="720"/>
              </a:spcBef>
              <a:spcAft>
                <a:spcPts val="0"/>
              </a:spcAft>
              <a:buClr>
                <a:srgbClr val="0D89AC"/>
              </a:buClr>
              <a:buSzPts val="3600"/>
              <a:buFont typeface="Arial"/>
              <a:buNone/>
              <a:defRPr sz="3600" b="1" i="0" u="none" strike="noStrike" cap="none">
                <a:solidFill>
                  <a:srgbClr val="0D89AC"/>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9"/>
          </p:nvPr>
        </p:nvSpPr>
        <p:spPr>
          <a:xfrm>
            <a:off x="6096000" y="2571750"/>
            <a:ext cx="1981200" cy="4572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45C4A6"/>
              </a:buClr>
              <a:buSzPts val="2000"/>
              <a:buFont typeface="Arial"/>
              <a:buNone/>
              <a:defRPr sz="2000" b="0" i="0" u="none" strike="noStrike" cap="none">
                <a:solidFill>
                  <a:srgbClr val="45C4A6"/>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1"/>
          <p:cNvSpPr txBox="1">
            <a:spLocks noGrp="1"/>
          </p:cNvSpPr>
          <p:nvPr>
            <p:ph type="body" idx="13"/>
          </p:nvPr>
        </p:nvSpPr>
        <p:spPr>
          <a:xfrm>
            <a:off x="6096000" y="3028950"/>
            <a:ext cx="1981200" cy="609600"/>
          </a:xfrm>
          <a:prstGeom prst="rect">
            <a:avLst/>
          </a:prstGeom>
          <a:noFill/>
          <a:ln>
            <a:noFill/>
          </a:ln>
        </p:spPr>
        <p:txBody>
          <a:bodyPr spcFirstLastPara="1" wrap="square" lIns="91400" tIns="45700" rIns="91400" bIns="45700" anchor="t" anchorCtr="0"/>
          <a:lstStyle>
            <a:lvl1pPr marL="457200" marR="0" lvl="0"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9"/>
        <p:cNvGrpSpPr/>
        <p:nvPr/>
      </p:nvGrpSpPr>
      <p:grpSpPr>
        <a:xfrm>
          <a:off x="0" y="0"/>
          <a:ext cx="0" cy="0"/>
          <a:chOff x="0" y="0"/>
          <a:chExt cx="0" cy="0"/>
        </a:xfrm>
      </p:grpSpPr>
      <p:sp>
        <p:nvSpPr>
          <p:cNvPr id="60" name="Google Shape;60;p12"/>
          <p:cNvSpPr txBox="1">
            <a:spLocks noGrp="1"/>
          </p:cNvSpPr>
          <p:nvPr>
            <p:ph type="ctrTitle"/>
          </p:nvPr>
        </p:nvSpPr>
        <p:spPr>
          <a:xfrm>
            <a:off x="685800" y="2114551"/>
            <a:ext cx="7772400" cy="1102500"/>
          </a:xfrm>
          <a:prstGeom prst="rect">
            <a:avLst/>
          </a:prstGeom>
          <a:noFill/>
          <a:ln>
            <a:noFill/>
          </a:ln>
        </p:spPr>
        <p:txBody>
          <a:bodyPr spcFirstLastPara="1" wrap="square" lIns="91400" tIns="45700" rIns="91400" bIns="45700" anchor="b" anchorCtr="0"/>
          <a:lstStyle>
            <a:lvl1pPr marR="0" lvl="0" algn="ctr" rtl="0">
              <a:spcBef>
                <a:spcPts val="0"/>
              </a:spcBef>
              <a:spcAft>
                <a:spcPts val="0"/>
              </a:spcAft>
              <a:buClr>
                <a:srgbClr val="E23B06"/>
              </a:buClr>
              <a:buSzPts val="4400"/>
              <a:buFont typeface="Arial"/>
              <a:buNone/>
              <a:defRPr sz="4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1" name="Google Shape;61;p12"/>
          <p:cNvSpPr txBox="1">
            <a:spLocks noGrp="1"/>
          </p:cNvSpPr>
          <p:nvPr>
            <p:ph type="subTitle" idx="1"/>
          </p:nvPr>
        </p:nvSpPr>
        <p:spPr>
          <a:xfrm>
            <a:off x="1371600" y="3143250"/>
            <a:ext cx="6400800" cy="876300"/>
          </a:xfrm>
          <a:prstGeom prst="rect">
            <a:avLst/>
          </a:prstGeom>
          <a:noFill/>
          <a:ln>
            <a:noFill/>
          </a:ln>
        </p:spPr>
        <p:txBody>
          <a:bodyPr spcFirstLastPara="1" wrap="square" lIns="91400" tIns="45700" rIns="91400" bIns="45700" anchor="t" anchorCtr="0"/>
          <a:lstStyle>
            <a:lvl1pPr marR="0" lvl="0" algn="ctr" rtl="0">
              <a:spcBef>
                <a:spcPts val="32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1pPr>
            <a:lvl2pPr marR="0" lvl="1"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2pPr>
            <a:lvl3pPr marR="0" lvl="2"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R="0" lvl="3"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R="0" lvl="4"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 name="Google Shape;64;p13"/>
          <p:cNvSpPr txBox="1">
            <a:spLocks noGrp="1"/>
          </p:cNvSpPr>
          <p:nvPr>
            <p:ph type="body" idx="1"/>
          </p:nvPr>
        </p:nvSpPr>
        <p:spPr>
          <a:xfrm>
            <a:off x="228600" y="514350"/>
            <a:ext cx="8229600" cy="228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2"/>
          </p:nvPr>
        </p:nvSpPr>
        <p:spPr>
          <a:xfrm>
            <a:off x="533400" y="2114550"/>
            <a:ext cx="4572000" cy="2133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p13"/>
          <p:cNvSpPr txBox="1">
            <a:spLocks noGrp="1"/>
          </p:cNvSpPr>
          <p:nvPr>
            <p:ph type="body" idx="3"/>
          </p:nvPr>
        </p:nvSpPr>
        <p:spPr>
          <a:xfrm>
            <a:off x="533400" y="1809750"/>
            <a:ext cx="4572000" cy="304800"/>
          </a:xfrm>
          <a:prstGeom prst="rect">
            <a:avLst/>
          </a:prstGeom>
          <a:noFill/>
          <a:ln>
            <a:noFill/>
          </a:ln>
        </p:spPr>
        <p:txBody>
          <a:bodyPr spcFirstLastPara="1" wrap="square" lIns="91400" tIns="45700" rIns="91400" bIns="45700" anchor="b" anchorCtr="0"/>
          <a:lstStyle>
            <a:lvl1pPr marL="457200" marR="0" lvl="0" indent="-228600" algn="l" rtl="0">
              <a:spcBef>
                <a:spcPts val="360"/>
              </a:spcBef>
              <a:spcAft>
                <a:spcPts val="0"/>
              </a:spcAft>
              <a:buClr>
                <a:srgbClr val="E23B06"/>
              </a:buClr>
              <a:buSzPts val="1800"/>
              <a:buFont typeface="Arial"/>
              <a:buNone/>
              <a:defRPr sz="18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13"/>
          <p:cNvSpPr>
            <a:spLocks noGrp="1"/>
          </p:cNvSpPr>
          <p:nvPr>
            <p:ph type="pic" idx="4"/>
          </p:nvPr>
        </p:nvSpPr>
        <p:spPr>
          <a:xfrm>
            <a:off x="5638800" y="1047750"/>
            <a:ext cx="2286000" cy="34290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EAT OUR TEAM">
  <p:cSld name="MEAT OUR TEAM">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4"/>
          <p:cNvSpPr txBox="1">
            <a:spLocks noGrp="1"/>
          </p:cNvSpPr>
          <p:nvPr>
            <p:ph type="body" idx="1"/>
          </p:nvPr>
        </p:nvSpPr>
        <p:spPr>
          <a:xfrm>
            <a:off x="0" y="514350"/>
            <a:ext cx="9144000" cy="228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4"/>
          <p:cNvSpPr txBox="1">
            <a:spLocks noGrp="1"/>
          </p:cNvSpPr>
          <p:nvPr>
            <p:ph type="body" idx="2"/>
          </p:nvPr>
        </p:nvSpPr>
        <p:spPr>
          <a:xfrm>
            <a:off x="381000" y="3790950"/>
            <a:ext cx="1981200" cy="8382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14"/>
          <p:cNvSpPr txBox="1">
            <a:spLocks noGrp="1"/>
          </p:cNvSpPr>
          <p:nvPr>
            <p:ph type="body" idx="3"/>
          </p:nvPr>
        </p:nvSpPr>
        <p:spPr>
          <a:xfrm>
            <a:off x="2514600" y="3790950"/>
            <a:ext cx="1981200" cy="8382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14"/>
          <p:cNvSpPr txBox="1">
            <a:spLocks noGrp="1"/>
          </p:cNvSpPr>
          <p:nvPr>
            <p:ph type="body" idx="4"/>
          </p:nvPr>
        </p:nvSpPr>
        <p:spPr>
          <a:xfrm>
            <a:off x="4648200" y="3790950"/>
            <a:ext cx="1981200" cy="8382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4"/>
          <p:cNvSpPr txBox="1">
            <a:spLocks noGrp="1"/>
          </p:cNvSpPr>
          <p:nvPr>
            <p:ph type="body" idx="5"/>
          </p:nvPr>
        </p:nvSpPr>
        <p:spPr>
          <a:xfrm>
            <a:off x="6781800" y="3790950"/>
            <a:ext cx="1981200" cy="8382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4"/>
          <p:cNvSpPr txBox="1">
            <a:spLocks noGrp="1"/>
          </p:cNvSpPr>
          <p:nvPr>
            <p:ph type="body" idx="6"/>
          </p:nvPr>
        </p:nvSpPr>
        <p:spPr>
          <a:xfrm>
            <a:off x="381000" y="3486150"/>
            <a:ext cx="1981200" cy="304800"/>
          </a:xfrm>
          <a:prstGeom prst="rect">
            <a:avLst/>
          </a:prstGeom>
          <a:noFill/>
          <a:ln>
            <a:noFill/>
          </a:ln>
        </p:spPr>
        <p:txBody>
          <a:bodyPr spcFirstLastPara="1" wrap="square" lIns="91400" tIns="45700" rIns="91400" bIns="45700" anchor="t" anchorCtr="0"/>
          <a:lstStyle>
            <a:lvl1pPr marL="457200" marR="0" lvl="0" indent="-228600" algn="ctr" rtl="0">
              <a:spcBef>
                <a:spcPts val="220"/>
              </a:spcBef>
              <a:spcAft>
                <a:spcPts val="0"/>
              </a:spcAft>
              <a:buClr>
                <a:srgbClr val="E23B06"/>
              </a:buClr>
              <a:buSzPts val="1100"/>
              <a:buFont typeface="Arial"/>
              <a:buNone/>
              <a:defRPr sz="1100" b="0" i="1"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4"/>
          <p:cNvSpPr txBox="1">
            <a:spLocks noGrp="1"/>
          </p:cNvSpPr>
          <p:nvPr>
            <p:ph type="body" idx="7"/>
          </p:nvPr>
        </p:nvSpPr>
        <p:spPr>
          <a:xfrm>
            <a:off x="2514600" y="3486150"/>
            <a:ext cx="1981200" cy="304800"/>
          </a:xfrm>
          <a:prstGeom prst="rect">
            <a:avLst/>
          </a:prstGeom>
          <a:noFill/>
          <a:ln>
            <a:noFill/>
          </a:ln>
        </p:spPr>
        <p:txBody>
          <a:bodyPr spcFirstLastPara="1" wrap="square" lIns="91400" tIns="45700" rIns="91400" bIns="45700" anchor="t" anchorCtr="0"/>
          <a:lstStyle>
            <a:lvl1pPr marL="457200" marR="0" lvl="0" indent="-228600" algn="ctr" rtl="0">
              <a:spcBef>
                <a:spcPts val="220"/>
              </a:spcBef>
              <a:spcAft>
                <a:spcPts val="0"/>
              </a:spcAft>
              <a:buClr>
                <a:srgbClr val="F18D0D"/>
              </a:buClr>
              <a:buSzPts val="1100"/>
              <a:buFont typeface="Arial"/>
              <a:buNone/>
              <a:defRPr sz="1100" b="0" i="1"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4"/>
          <p:cNvSpPr txBox="1">
            <a:spLocks noGrp="1"/>
          </p:cNvSpPr>
          <p:nvPr>
            <p:ph type="body" idx="8"/>
          </p:nvPr>
        </p:nvSpPr>
        <p:spPr>
          <a:xfrm>
            <a:off x="4648200" y="3486150"/>
            <a:ext cx="1981200" cy="304800"/>
          </a:xfrm>
          <a:prstGeom prst="rect">
            <a:avLst/>
          </a:prstGeom>
          <a:noFill/>
          <a:ln>
            <a:noFill/>
          </a:ln>
        </p:spPr>
        <p:txBody>
          <a:bodyPr spcFirstLastPara="1" wrap="square" lIns="91400" tIns="45700" rIns="91400" bIns="45700" anchor="t" anchorCtr="0"/>
          <a:lstStyle>
            <a:lvl1pPr marL="457200" marR="0" lvl="0" indent="-228600" algn="ctr" rtl="0">
              <a:spcBef>
                <a:spcPts val="220"/>
              </a:spcBef>
              <a:spcAft>
                <a:spcPts val="0"/>
              </a:spcAft>
              <a:buClr>
                <a:srgbClr val="45C4A6"/>
              </a:buClr>
              <a:buSzPts val="1100"/>
              <a:buFont typeface="Arial"/>
              <a:buNone/>
              <a:defRPr sz="1100" b="0" i="1"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body" idx="9"/>
          </p:nvPr>
        </p:nvSpPr>
        <p:spPr>
          <a:xfrm>
            <a:off x="6781800" y="3486150"/>
            <a:ext cx="1981200" cy="304800"/>
          </a:xfrm>
          <a:prstGeom prst="rect">
            <a:avLst/>
          </a:prstGeom>
          <a:noFill/>
          <a:ln>
            <a:noFill/>
          </a:ln>
        </p:spPr>
        <p:txBody>
          <a:bodyPr spcFirstLastPara="1" wrap="square" lIns="91400" tIns="45700" rIns="91400" bIns="45700" anchor="t" anchorCtr="0"/>
          <a:lstStyle>
            <a:lvl1pPr marL="457200" marR="0" lvl="0" indent="-228600" algn="ctr" rtl="0">
              <a:spcBef>
                <a:spcPts val="220"/>
              </a:spcBef>
              <a:spcAft>
                <a:spcPts val="0"/>
              </a:spcAft>
              <a:buClr>
                <a:srgbClr val="0D89AC"/>
              </a:buClr>
              <a:buSzPts val="1100"/>
              <a:buFont typeface="Arial"/>
              <a:buNone/>
              <a:defRPr sz="1100" b="0" i="1"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body" idx="13"/>
          </p:nvPr>
        </p:nvSpPr>
        <p:spPr>
          <a:xfrm>
            <a:off x="381000" y="3181350"/>
            <a:ext cx="19812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E23B06"/>
              </a:buClr>
              <a:buSzPts val="1600"/>
              <a:buFont typeface="Arial"/>
              <a:buNone/>
              <a:defRPr sz="16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body" idx="14"/>
          </p:nvPr>
        </p:nvSpPr>
        <p:spPr>
          <a:xfrm>
            <a:off x="2514600" y="3181350"/>
            <a:ext cx="19812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F18D0D"/>
              </a:buClr>
              <a:buSzPts val="1600"/>
              <a:buFont typeface="Arial"/>
              <a:buNone/>
              <a:defRPr sz="16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4"/>
          <p:cNvSpPr txBox="1">
            <a:spLocks noGrp="1"/>
          </p:cNvSpPr>
          <p:nvPr>
            <p:ph type="body" idx="15"/>
          </p:nvPr>
        </p:nvSpPr>
        <p:spPr>
          <a:xfrm>
            <a:off x="4648200" y="3181350"/>
            <a:ext cx="19812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45C4A6"/>
              </a:buClr>
              <a:buSzPts val="1600"/>
              <a:buFont typeface="Arial"/>
              <a:buNone/>
              <a:defRPr sz="16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body" idx="16"/>
          </p:nvPr>
        </p:nvSpPr>
        <p:spPr>
          <a:xfrm>
            <a:off x="6781800" y="3181350"/>
            <a:ext cx="19812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4"/>
          <p:cNvSpPr>
            <a:spLocks noGrp="1"/>
          </p:cNvSpPr>
          <p:nvPr>
            <p:ph type="pic" idx="17"/>
          </p:nvPr>
        </p:nvSpPr>
        <p:spPr>
          <a:xfrm>
            <a:off x="762000" y="1354726"/>
            <a:ext cx="1463100" cy="16743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4"/>
          <p:cNvSpPr>
            <a:spLocks noGrp="1"/>
          </p:cNvSpPr>
          <p:nvPr>
            <p:ph type="pic" idx="18"/>
          </p:nvPr>
        </p:nvSpPr>
        <p:spPr>
          <a:xfrm>
            <a:off x="4861560" y="1352550"/>
            <a:ext cx="1463100" cy="16764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p14"/>
          <p:cNvSpPr>
            <a:spLocks noGrp="1"/>
          </p:cNvSpPr>
          <p:nvPr>
            <p:ph type="pic" idx="19"/>
          </p:nvPr>
        </p:nvSpPr>
        <p:spPr>
          <a:xfrm>
            <a:off x="6916347" y="1352550"/>
            <a:ext cx="1463100" cy="16764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Google Shape;86;p14"/>
          <p:cNvSpPr>
            <a:spLocks noGrp="1"/>
          </p:cNvSpPr>
          <p:nvPr>
            <p:ph type="pic" idx="20"/>
          </p:nvPr>
        </p:nvSpPr>
        <p:spPr>
          <a:xfrm>
            <a:off x="2804160" y="1340168"/>
            <a:ext cx="1463100" cy="16890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ERVICE">
  <p:cSld name="OUR SERVICE">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76200" y="-19050"/>
            <a:ext cx="9067800" cy="533400"/>
          </a:xfrm>
          <a:prstGeom prst="rect">
            <a:avLst/>
          </a:prstGeom>
          <a:noFill/>
          <a:ln>
            <a:noFill/>
          </a:ln>
        </p:spPr>
        <p:txBody>
          <a:bodyPr spcFirstLastPara="1" wrap="square" lIns="91400" tIns="182825" rIns="91400" bIns="45700" anchor="b"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9" name="Google Shape;89;p15"/>
          <p:cNvSpPr txBox="1">
            <a:spLocks noGrp="1"/>
          </p:cNvSpPr>
          <p:nvPr>
            <p:ph type="body" idx="1"/>
          </p:nvPr>
        </p:nvSpPr>
        <p:spPr>
          <a:xfrm>
            <a:off x="76200" y="514350"/>
            <a:ext cx="90678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body" idx="2"/>
          </p:nvPr>
        </p:nvSpPr>
        <p:spPr>
          <a:xfrm>
            <a:off x="228600" y="1581150"/>
            <a:ext cx="20574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body" idx="3"/>
          </p:nvPr>
        </p:nvSpPr>
        <p:spPr>
          <a:xfrm>
            <a:off x="228600" y="3257550"/>
            <a:ext cx="20574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body" idx="4"/>
          </p:nvPr>
        </p:nvSpPr>
        <p:spPr>
          <a:xfrm>
            <a:off x="228600" y="1276350"/>
            <a:ext cx="20574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E23B06"/>
              </a:buClr>
              <a:buSzPts val="1600"/>
              <a:buFont typeface="Arial"/>
              <a:buNone/>
              <a:defRPr sz="16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5"/>
          <p:cNvSpPr txBox="1">
            <a:spLocks noGrp="1"/>
          </p:cNvSpPr>
          <p:nvPr>
            <p:ph type="body" idx="5"/>
          </p:nvPr>
        </p:nvSpPr>
        <p:spPr>
          <a:xfrm>
            <a:off x="228600" y="2952750"/>
            <a:ext cx="20574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F18D0D"/>
              </a:buClr>
              <a:buSzPts val="1600"/>
              <a:buFont typeface="Arial"/>
              <a:buNone/>
              <a:defRPr sz="16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body" idx="6"/>
          </p:nvPr>
        </p:nvSpPr>
        <p:spPr>
          <a:xfrm>
            <a:off x="7086600" y="1581150"/>
            <a:ext cx="19812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body" idx="7"/>
          </p:nvPr>
        </p:nvSpPr>
        <p:spPr>
          <a:xfrm>
            <a:off x="7086600" y="3257550"/>
            <a:ext cx="19812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body" idx="8"/>
          </p:nvPr>
        </p:nvSpPr>
        <p:spPr>
          <a:xfrm>
            <a:off x="7086600" y="1276350"/>
            <a:ext cx="20574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45C4A6"/>
              </a:buClr>
              <a:buSzPts val="1600"/>
              <a:buFont typeface="Arial"/>
              <a:buNone/>
              <a:defRPr sz="16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body" idx="9"/>
          </p:nvPr>
        </p:nvSpPr>
        <p:spPr>
          <a:xfrm>
            <a:off x="7086600" y="2952750"/>
            <a:ext cx="19812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EY MILESTONE">
  <p:cSld name="KEY MILESTONE">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0" name="Google Shape;100;p16"/>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6"/>
          <p:cNvSpPr txBox="1">
            <a:spLocks noGrp="1"/>
          </p:cNvSpPr>
          <p:nvPr>
            <p:ph type="body" idx="2"/>
          </p:nvPr>
        </p:nvSpPr>
        <p:spPr>
          <a:xfrm>
            <a:off x="1905000" y="4095750"/>
            <a:ext cx="7086600" cy="609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body" idx="3"/>
          </p:nvPr>
        </p:nvSpPr>
        <p:spPr>
          <a:xfrm>
            <a:off x="2971800" y="3181350"/>
            <a:ext cx="6019800" cy="609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body" idx="4"/>
          </p:nvPr>
        </p:nvSpPr>
        <p:spPr>
          <a:xfrm>
            <a:off x="3886200" y="2190750"/>
            <a:ext cx="4953000" cy="609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6"/>
          <p:cNvSpPr txBox="1">
            <a:spLocks noGrp="1"/>
          </p:cNvSpPr>
          <p:nvPr>
            <p:ph type="body" idx="5"/>
          </p:nvPr>
        </p:nvSpPr>
        <p:spPr>
          <a:xfrm>
            <a:off x="4953002" y="1276350"/>
            <a:ext cx="3886200" cy="609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6"/>
          <p:cNvSpPr txBox="1">
            <a:spLocks noGrp="1"/>
          </p:cNvSpPr>
          <p:nvPr>
            <p:ph type="body" idx="6"/>
          </p:nvPr>
        </p:nvSpPr>
        <p:spPr>
          <a:xfrm>
            <a:off x="228600" y="4095750"/>
            <a:ext cx="838200" cy="304800"/>
          </a:xfrm>
          <a:prstGeom prst="rect">
            <a:avLst/>
          </a:prstGeom>
          <a:noFill/>
          <a:ln>
            <a:noFill/>
          </a:ln>
        </p:spPr>
        <p:txBody>
          <a:bodyPr spcFirstLastPara="1" wrap="square" lIns="91400" tIns="45700" rIns="91400" bIns="45700" anchor="b" anchorCtr="0"/>
          <a:lstStyle>
            <a:lvl1pPr marL="457200" marR="0" lvl="0" indent="-228600" algn="l" rtl="0">
              <a:spcBef>
                <a:spcPts val="200"/>
              </a:spcBef>
              <a:spcAft>
                <a:spcPts val="0"/>
              </a:spcAft>
              <a:buClr>
                <a:srgbClr val="0D89AC"/>
              </a:buClr>
              <a:buSzPts val="1000"/>
              <a:buFont typeface="Arial"/>
              <a:buNone/>
              <a:defRPr sz="10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6"/>
          <p:cNvSpPr txBox="1">
            <a:spLocks noGrp="1"/>
          </p:cNvSpPr>
          <p:nvPr>
            <p:ph type="body" idx="7"/>
          </p:nvPr>
        </p:nvSpPr>
        <p:spPr>
          <a:xfrm>
            <a:off x="1143000" y="3105150"/>
            <a:ext cx="838200" cy="304800"/>
          </a:xfrm>
          <a:prstGeom prst="rect">
            <a:avLst/>
          </a:prstGeom>
          <a:noFill/>
          <a:ln>
            <a:noFill/>
          </a:ln>
        </p:spPr>
        <p:txBody>
          <a:bodyPr spcFirstLastPara="1" wrap="square" lIns="91400" tIns="45700" rIns="91400" bIns="45700" anchor="b" anchorCtr="0"/>
          <a:lstStyle>
            <a:lvl1pPr marL="457200" marR="0" lvl="0" indent="-228600" algn="l" rtl="0">
              <a:spcBef>
                <a:spcPts val="200"/>
              </a:spcBef>
              <a:spcAft>
                <a:spcPts val="0"/>
              </a:spcAft>
              <a:buClr>
                <a:srgbClr val="45C4A6"/>
              </a:buClr>
              <a:buSzPts val="1000"/>
              <a:buFont typeface="Arial"/>
              <a:buNone/>
              <a:defRPr sz="10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6"/>
          <p:cNvSpPr txBox="1">
            <a:spLocks noGrp="1"/>
          </p:cNvSpPr>
          <p:nvPr>
            <p:ph type="body" idx="8"/>
          </p:nvPr>
        </p:nvSpPr>
        <p:spPr>
          <a:xfrm>
            <a:off x="2133600" y="2190750"/>
            <a:ext cx="838200" cy="304800"/>
          </a:xfrm>
          <a:prstGeom prst="rect">
            <a:avLst/>
          </a:prstGeom>
          <a:noFill/>
          <a:ln>
            <a:noFill/>
          </a:ln>
        </p:spPr>
        <p:txBody>
          <a:bodyPr spcFirstLastPara="1" wrap="square" lIns="91400" tIns="45700" rIns="91400" bIns="45700" anchor="b" anchorCtr="0"/>
          <a:lstStyle>
            <a:lvl1pPr marL="457200" marR="0" lvl="0" indent="-228600" algn="l" rtl="0">
              <a:spcBef>
                <a:spcPts val="200"/>
              </a:spcBef>
              <a:spcAft>
                <a:spcPts val="0"/>
              </a:spcAft>
              <a:buClr>
                <a:srgbClr val="F18D0D"/>
              </a:buClr>
              <a:buSzPts val="1000"/>
              <a:buFont typeface="Arial"/>
              <a:buNone/>
              <a:defRPr sz="10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6"/>
          <p:cNvSpPr txBox="1">
            <a:spLocks noGrp="1"/>
          </p:cNvSpPr>
          <p:nvPr>
            <p:ph type="body" idx="9"/>
          </p:nvPr>
        </p:nvSpPr>
        <p:spPr>
          <a:xfrm>
            <a:off x="3048000" y="1276350"/>
            <a:ext cx="838200" cy="304800"/>
          </a:xfrm>
          <a:prstGeom prst="rect">
            <a:avLst/>
          </a:prstGeom>
          <a:noFill/>
          <a:ln>
            <a:noFill/>
          </a:ln>
        </p:spPr>
        <p:txBody>
          <a:bodyPr spcFirstLastPara="1" wrap="square" lIns="91400" tIns="45700" rIns="91400" bIns="45700" anchor="b" anchorCtr="0"/>
          <a:lstStyle>
            <a:lvl1pPr marL="457200" marR="0" lvl="0" indent="-228600" algn="l" rtl="0">
              <a:spcBef>
                <a:spcPts val="200"/>
              </a:spcBef>
              <a:spcAft>
                <a:spcPts val="0"/>
              </a:spcAft>
              <a:buClr>
                <a:srgbClr val="E23B06"/>
              </a:buClr>
              <a:buSzPts val="1000"/>
              <a:buFont typeface="Arial"/>
              <a:buNone/>
              <a:defRPr sz="10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body" idx="13"/>
          </p:nvPr>
        </p:nvSpPr>
        <p:spPr>
          <a:xfrm>
            <a:off x="1905000" y="3790950"/>
            <a:ext cx="7086600" cy="304800"/>
          </a:xfrm>
          <a:prstGeom prst="rect">
            <a:avLst/>
          </a:prstGeom>
          <a:noFill/>
          <a:ln>
            <a:noFill/>
          </a:ln>
        </p:spPr>
        <p:txBody>
          <a:bodyPr spcFirstLastPara="1" wrap="square" lIns="91400" tIns="45700" rIns="91400" bIns="45700" anchor="ctr" anchorCtr="0"/>
          <a:lstStyle>
            <a:lvl1pPr marL="457200" marR="0" lvl="0" indent="-228600" algn="l" rtl="0">
              <a:spcBef>
                <a:spcPts val="240"/>
              </a:spcBef>
              <a:spcAft>
                <a:spcPts val="0"/>
              </a:spcAft>
              <a:buClr>
                <a:srgbClr val="0D89AC"/>
              </a:buClr>
              <a:buSzPts val="1200"/>
              <a:buFont typeface="Arial"/>
              <a:buNone/>
              <a:defRPr sz="12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body" idx="14"/>
          </p:nvPr>
        </p:nvSpPr>
        <p:spPr>
          <a:xfrm>
            <a:off x="2971800" y="2876550"/>
            <a:ext cx="6019800" cy="304800"/>
          </a:xfrm>
          <a:prstGeom prst="rect">
            <a:avLst/>
          </a:prstGeom>
          <a:noFill/>
          <a:ln>
            <a:noFill/>
          </a:ln>
        </p:spPr>
        <p:txBody>
          <a:bodyPr spcFirstLastPara="1" wrap="square" lIns="91400" tIns="45700" rIns="91400" bIns="45700" anchor="ctr" anchorCtr="0"/>
          <a:lstStyle>
            <a:lvl1pPr marL="457200" marR="0" lvl="0" indent="-228600" algn="l" rtl="0">
              <a:spcBef>
                <a:spcPts val="240"/>
              </a:spcBef>
              <a:spcAft>
                <a:spcPts val="0"/>
              </a:spcAft>
              <a:buClr>
                <a:srgbClr val="45C4A6"/>
              </a:buClr>
              <a:buSzPts val="1200"/>
              <a:buFont typeface="Arial"/>
              <a:buNone/>
              <a:defRPr sz="1200" b="1"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6"/>
          <p:cNvSpPr txBox="1">
            <a:spLocks noGrp="1"/>
          </p:cNvSpPr>
          <p:nvPr>
            <p:ph type="body" idx="15"/>
          </p:nvPr>
        </p:nvSpPr>
        <p:spPr>
          <a:xfrm>
            <a:off x="3886200" y="1887418"/>
            <a:ext cx="4953000" cy="304800"/>
          </a:xfrm>
          <a:prstGeom prst="rect">
            <a:avLst/>
          </a:prstGeom>
          <a:noFill/>
          <a:ln>
            <a:noFill/>
          </a:ln>
        </p:spPr>
        <p:txBody>
          <a:bodyPr spcFirstLastPara="1" wrap="square" lIns="91400" tIns="45700" rIns="91400" bIns="45700" anchor="ctr" anchorCtr="0"/>
          <a:lstStyle>
            <a:lvl1pPr marL="457200" marR="0" lvl="0" indent="-228600" algn="l" rtl="0">
              <a:spcBef>
                <a:spcPts val="240"/>
              </a:spcBef>
              <a:spcAft>
                <a:spcPts val="0"/>
              </a:spcAft>
              <a:buClr>
                <a:srgbClr val="F18D0D"/>
              </a:buClr>
              <a:buSzPts val="1200"/>
              <a:buFont typeface="Arial"/>
              <a:buNone/>
              <a:defRPr sz="1200" b="1"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Google Shape;112;p16"/>
          <p:cNvSpPr txBox="1">
            <a:spLocks noGrp="1"/>
          </p:cNvSpPr>
          <p:nvPr>
            <p:ph type="body" idx="16"/>
          </p:nvPr>
        </p:nvSpPr>
        <p:spPr>
          <a:xfrm>
            <a:off x="4953000" y="971550"/>
            <a:ext cx="3886200" cy="304800"/>
          </a:xfrm>
          <a:prstGeom prst="rect">
            <a:avLst/>
          </a:prstGeom>
          <a:noFill/>
          <a:ln>
            <a:noFill/>
          </a:ln>
        </p:spPr>
        <p:txBody>
          <a:bodyPr spcFirstLastPara="1" wrap="square" lIns="91400" tIns="45700" rIns="91400" bIns="45700" anchor="ctr" anchorCtr="0"/>
          <a:lstStyle>
            <a:lvl1pPr marL="457200" marR="0" lvl="0" indent="-228600" algn="l" rtl="0">
              <a:spcBef>
                <a:spcPts val="240"/>
              </a:spcBef>
              <a:spcAft>
                <a:spcPts val="0"/>
              </a:spcAft>
              <a:buClr>
                <a:srgbClr val="E23B06"/>
              </a:buClr>
              <a:buSzPts val="1200"/>
              <a:buFont typeface="Arial"/>
              <a:buNone/>
              <a:defRPr sz="1200" b="1"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AMPLE">
  <p:cSld name="TEXT SAMPLE">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5" name="Google Shape;115;p17"/>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17"/>
          <p:cNvSpPr txBox="1">
            <a:spLocks noGrp="1"/>
          </p:cNvSpPr>
          <p:nvPr>
            <p:ph type="body" idx="2"/>
          </p:nvPr>
        </p:nvSpPr>
        <p:spPr>
          <a:xfrm>
            <a:off x="381000" y="2876550"/>
            <a:ext cx="4038600" cy="14478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Google Shape;117;p17"/>
          <p:cNvSpPr txBox="1">
            <a:spLocks noGrp="1"/>
          </p:cNvSpPr>
          <p:nvPr>
            <p:ph type="body" idx="3"/>
          </p:nvPr>
        </p:nvSpPr>
        <p:spPr>
          <a:xfrm>
            <a:off x="4724400" y="2876550"/>
            <a:ext cx="3810000" cy="14478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Google Shape;118;p17"/>
          <p:cNvSpPr txBox="1">
            <a:spLocks noGrp="1"/>
          </p:cNvSpPr>
          <p:nvPr>
            <p:ph type="body" idx="4"/>
          </p:nvPr>
        </p:nvSpPr>
        <p:spPr>
          <a:xfrm>
            <a:off x="381000" y="1428750"/>
            <a:ext cx="8229600" cy="10668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17"/>
          <p:cNvSpPr txBox="1">
            <a:spLocks noGrp="1"/>
          </p:cNvSpPr>
          <p:nvPr>
            <p:ph type="body" idx="5"/>
          </p:nvPr>
        </p:nvSpPr>
        <p:spPr>
          <a:xfrm>
            <a:off x="381000" y="2571750"/>
            <a:ext cx="4038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F18D0D"/>
              </a:buClr>
              <a:buSzPts val="1400"/>
              <a:buFont typeface="Arial"/>
              <a:buNone/>
              <a:defRPr sz="14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Google Shape;120;p17"/>
          <p:cNvSpPr txBox="1">
            <a:spLocks noGrp="1"/>
          </p:cNvSpPr>
          <p:nvPr>
            <p:ph type="body" idx="6"/>
          </p:nvPr>
        </p:nvSpPr>
        <p:spPr>
          <a:xfrm>
            <a:off x="4724400" y="2571750"/>
            <a:ext cx="38100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45C4A6"/>
              </a:buClr>
              <a:buSzPts val="1400"/>
              <a:buFont typeface="Arial"/>
              <a:buNone/>
              <a:defRPr sz="14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17"/>
          <p:cNvSpPr txBox="1">
            <a:spLocks noGrp="1"/>
          </p:cNvSpPr>
          <p:nvPr>
            <p:ph type="body" idx="7"/>
          </p:nvPr>
        </p:nvSpPr>
        <p:spPr>
          <a:xfrm>
            <a:off x="381000" y="1123950"/>
            <a:ext cx="8229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E23B06"/>
              </a:buClr>
              <a:buSzPts val="1400"/>
              <a:buFont typeface="Arial"/>
              <a:buNone/>
              <a:defRPr sz="14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S AND NUMBERING">
  <p:cSld name="BULLETS AND NUMBERING">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4" name="Google Shape;124;p18"/>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p18"/>
          <p:cNvSpPr txBox="1">
            <a:spLocks noGrp="1"/>
          </p:cNvSpPr>
          <p:nvPr>
            <p:ph type="body" idx="2"/>
          </p:nvPr>
        </p:nvSpPr>
        <p:spPr>
          <a:xfrm>
            <a:off x="1524000" y="2647950"/>
            <a:ext cx="28956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Google Shape;126;p18"/>
          <p:cNvSpPr txBox="1">
            <a:spLocks noGrp="1"/>
          </p:cNvSpPr>
          <p:nvPr>
            <p:ph type="body" idx="3"/>
          </p:nvPr>
        </p:nvSpPr>
        <p:spPr>
          <a:xfrm>
            <a:off x="1524000" y="3790950"/>
            <a:ext cx="28956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Google Shape;127;p18"/>
          <p:cNvSpPr txBox="1">
            <a:spLocks noGrp="1"/>
          </p:cNvSpPr>
          <p:nvPr>
            <p:ph type="body" idx="4"/>
          </p:nvPr>
        </p:nvSpPr>
        <p:spPr>
          <a:xfrm>
            <a:off x="5638800" y="26479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18"/>
          <p:cNvSpPr txBox="1">
            <a:spLocks noGrp="1"/>
          </p:cNvSpPr>
          <p:nvPr>
            <p:ph type="body" idx="5"/>
          </p:nvPr>
        </p:nvSpPr>
        <p:spPr>
          <a:xfrm>
            <a:off x="1524000" y="2343150"/>
            <a:ext cx="2895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F18D0D"/>
              </a:buClr>
              <a:buSzPts val="1400"/>
              <a:buFont typeface="Arial"/>
              <a:buNone/>
              <a:defRPr sz="14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18"/>
          <p:cNvSpPr txBox="1">
            <a:spLocks noGrp="1"/>
          </p:cNvSpPr>
          <p:nvPr>
            <p:ph type="body" idx="6"/>
          </p:nvPr>
        </p:nvSpPr>
        <p:spPr>
          <a:xfrm>
            <a:off x="1524000" y="3486150"/>
            <a:ext cx="2895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45C4A6"/>
              </a:buClr>
              <a:buSzPts val="1400"/>
              <a:buFont typeface="Arial"/>
              <a:buNone/>
              <a:defRPr sz="14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Google Shape;130;p18"/>
          <p:cNvSpPr txBox="1">
            <a:spLocks noGrp="1"/>
          </p:cNvSpPr>
          <p:nvPr>
            <p:ph type="body" idx="7"/>
          </p:nvPr>
        </p:nvSpPr>
        <p:spPr>
          <a:xfrm>
            <a:off x="5638800" y="2343150"/>
            <a:ext cx="29718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F18D0D"/>
              </a:buClr>
              <a:buSzPts val="1400"/>
              <a:buFont typeface="Arial"/>
              <a:buNone/>
              <a:defRPr sz="1400" b="0"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18"/>
          <p:cNvSpPr txBox="1">
            <a:spLocks noGrp="1"/>
          </p:cNvSpPr>
          <p:nvPr>
            <p:ph type="body" idx="8"/>
          </p:nvPr>
        </p:nvSpPr>
        <p:spPr>
          <a:xfrm>
            <a:off x="1524000" y="1504950"/>
            <a:ext cx="28194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18"/>
          <p:cNvSpPr txBox="1">
            <a:spLocks noGrp="1"/>
          </p:cNvSpPr>
          <p:nvPr>
            <p:ph type="body" idx="9"/>
          </p:nvPr>
        </p:nvSpPr>
        <p:spPr>
          <a:xfrm>
            <a:off x="5638800" y="37909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18"/>
          <p:cNvSpPr txBox="1">
            <a:spLocks noGrp="1"/>
          </p:cNvSpPr>
          <p:nvPr>
            <p:ph type="body" idx="13"/>
          </p:nvPr>
        </p:nvSpPr>
        <p:spPr>
          <a:xfrm>
            <a:off x="5638800" y="15049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Google Shape;134;p18"/>
          <p:cNvSpPr txBox="1">
            <a:spLocks noGrp="1"/>
          </p:cNvSpPr>
          <p:nvPr>
            <p:ph type="body" idx="14"/>
          </p:nvPr>
        </p:nvSpPr>
        <p:spPr>
          <a:xfrm>
            <a:off x="1447800" y="1200150"/>
            <a:ext cx="2895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E23B06"/>
              </a:buClr>
              <a:buSzPts val="1400"/>
              <a:buFont typeface="Arial"/>
              <a:buNone/>
              <a:defRPr sz="14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18"/>
          <p:cNvSpPr txBox="1">
            <a:spLocks noGrp="1"/>
          </p:cNvSpPr>
          <p:nvPr>
            <p:ph type="body" idx="15"/>
          </p:nvPr>
        </p:nvSpPr>
        <p:spPr>
          <a:xfrm>
            <a:off x="5638800" y="3486150"/>
            <a:ext cx="29718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45C4A6"/>
              </a:buClr>
              <a:buSzPts val="1400"/>
              <a:buFont typeface="Arial"/>
              <a:buNone/>
              <a:defRPr sz="1400" b="0" i="0" u="none" strike="noStrike" cap="none">
                <a:solidFill>
                  <a:srgbClr val="45C4A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body" idx="16"/>
          </p:nvPr>
        </p:nvSpPr>
        <p:spPr>
          <a:xfrm>
            <a:off x="5638800" y="1200150"/>
            <a:ext cx="29718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E23B06"/>
              </a:buClr>
              <a:buSzPts val="1400"/>
              <a:buFont typeface="Arial"/>
              <a:buNone/>
              <a:defRPr sz="1400" b="0"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18"/>
          <p:cNvSpPr txBox="1">
            <a:spLocks noGrp="1"/>
          </p:cNvSpPr>
          <p:nvPr>
            <p:ph type="body" idx="17"/>
          </p:nvPr>
        </p:nvSpPr>
        <p:spPr>
          <a:xfrm>
            <a:off x="609600" y="12763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18"/>
          <p:cNvSpPr txBox="1">
            <a:spLocks noGrp="1"/>
          </p:cNvSpPr>
          <p:nvPr>
            <p:ph type="body" idx="18"/>
          </p:nvPr>
        </p:nvSpPr>
        <p:spPr>
          <a:xfrm>
            <a:off x="609600" y="2400672"/>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18"/>
          <p:cNvSpPr txBox="1">
            <a:spLocks noGrp="1"/>
          </p:cNvSpPr>
          <p:nvPr>
            <p:ph type="body" idx="19"/>
          </p:nvPr>
        </p:nvSpPr>
        <p:spPr>
          <a:xfrm>
            <a:off x="609600" y="34861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Google Shape;140;p18"/>
          <p:cNvSpPr txBox="1">
            <a:spLocks noGrp="1"/>
          </p:cNvSpPr>
          <p:nvPr>
            <p:ph type="body" idx="20"/>
          </p:nvPr>
        </p:nvSpPr>
        <p:spPr>
          <a:xfrm>
            <a:off x="4785107" y="12763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Google Shape;141;p18"/>
          <p:cNvSpPr txBox="1">
            <a:spLocks noGrp="1"/>
          </p:cNvSpPr>
          <p:nvPr>
            <p:ph type="body" idx="21"/>
          </p:nvPr>
        </p:nvSpPr>
        <p:spPr>
          <a:xfrm>
            <a:off x="4774597" y="24193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Google Shape;142;p18"/>
          <p:cNvSpPr txBox="1">
            <a:spLocks noGrp="1"/>
          </p:cNvSpPr>
          <p:nvPr>
            <p:ph type="body" idx="22"/>
          </p:nvPr>
        </p:nvSpPr>
        <p:spPr>
          <a:xfrm>
            <a:off x="4734448" y="34861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CON FEATURE BLOCKS">
  <p:cSld name="ICON FEATURE BLOCKS">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5" name="Google Shape;145;p19"/>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19"/>
          <p:cNvSpPr txBox="1">
            <a:spLocks noGrp="1"/>
          </p:cNvSpPr>
          <p:nvPr>
            <p:ph type="body" idx="2"/>
          </p:nvPr>
        </p:nvSpPr>
        <p:spPr>
          <a:xfrm>
            <a:off x="5638800" y="4248150"/>
            <a:ext cx="16998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9"/>
          <p:cNvSpPr txBox="1">
            <a:spLocks noGrp="1"/>
          </p:cNvSpPr>
          <p:nvPr>
            <p:ph type="body" idx="3"/>
          </p:nvPr>
        </p:nvSpPr>
        <p:spPr>
          <a:xfrm>
            <a:off x="1805354" y="4248150"/>
            <a:ext cx="16998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Google Shape;148;p19"/>
          <p:cNvSpPr txBox="1">
            <a:spLocks noGrp="1"/>
          </p:cNvSpPr>
          <p:nvPr>
            <p:ph type="body" idx="4"/>
          </p:nvPr>
        </p:nvSpPr>
        <p:spPr>
          <a:xfrm>
            <a:off x="5638802" y="2266950"/>
            <a:ext cx="17445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Google Shape;149;p19"/>
          <p:cNvSpPr txBox="1">
            <a:spLocks noGrp="1"/>
          </p:cNvSpPr>
          <p:nvPr>
            <p:ph type="body" idx="5"/>
          </p:nvPr>
        </p:nvSpPr>
        <p:spPr>
          <a:xfrm>
            <a:off x="5638800" y="3943351"/>
            <a:ext cx="16998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Google Shape;150;p19"/>
          <p:cNvSpPr txBox="1">
            <a:spLocks noGrp="1"/>
          </p:cNvSpPr>
          <p:nvPr>
            <p:ph type="body" idx="6"/>
          </p:nvPr>
        </p:nvSpPr>
        <p:spPr>
          <a:xfrm>
            <a:off x="1805354" y="3943351"/>
            <a:ext cx="16998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Google Shape;151;p19"/>
          <p:cNvSpPr txBox="1">
            <a:spLocks noGrp="1"/>
          </p:cNvSpPr>
          <p:nvPr>
            <p:ph type="body" idx="7"/>
          </p:nvPr>
        </p:nvSpPr>
        <p:spPr>
          <a:xfrm>
            <a:off x="5638802" y="1962151"/>
            <a:ext cx="17445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19"/>
          <p:cNvSpPr txBox="1">
            <a:spLocks noGrp="1"/>
          </p:cNvSpPr>
          <p:nvPr>
            <p:ph type="body" idx="8"/>
          </p:nvPr>
        </p:nvSpPr>
        <p:spPr>
          <a:xfrm>
            <a:off x="1805354" y="2266950"/>
            <a:ext cx="16998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19"/>
          <p:cNvSpPr txBox="1">
            <a:spLocks noGrp="1"/>
          </p:cNvSpPr>
          <p:nvPr>
            <p:ph type="body" idx="9"/>
          </p:nvPr>
        </p:nvSpPr>
        <p:spPr>
          <a:xfrm>
            <a:off x="3733801" y="4248150"/>
            <a:ext cx="17445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19"/>
          <p:cNvSpPr txBox="1">
            <a:spLocks noGrp="1"/>
          </p:cNvSpPr>
          <p:nvPr>
            <p:ph type="body" idx="13"/>
          </p:nvPr>
        </p:nvSpPr>
        <p:spPr>
          <a:xfrm>
            <a:off x="3733801" y="2266950"/>
            <a:ext cx="1744500" cy="6096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19"/>
          <p:cNvSpPr txBox="1">
            <a:spLocks noGrp="1"/>
          </p:cNvSpPr>
          <p:nvPr>
            <p:ph type="body" idx="14"/>
          </p:nvPr>
        </p:nvSpPr>
        <p:spPr>
          <a:xfrm>
            <a:off x="1805354" y="1962151"/>
            <a:ext cx="16998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19"/>
          <p:cNvSpPr txBox="1">
            <a:spLocks noGrp="1"/>
          </p:cNvSpPr>
          <p:nvPr>
            <p:ph type="body" idx="15"/>
          </p:nvPr>
        </p:nvSpPr>
        <p:spPr>
          <a:xfrm>
            <a:off x="3733801" y="3943351"/>
            <a:ext cx="17445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Google Shape;157;p19"/>
          <p:cNvSpPr txBox="1">
            <a:spLocks noGrp="1"/>
          </p:cNvSpPr>
          <p:nvPr>
            <p:ph type="body" idx="16"/>
          </p:nvPr>
        </p:nvSpPr>
        <p:spPr>
          <a:xfrm>
            <a:off x="3733801" y="1962151"/>
            <a:ext cx="17445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EPS PROCESS LAYOUT">
  <p:cSld name="STEPS PROCESS LAYOUT">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0" name="Google Shape;160;p20"/>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1" name="Google Shape;161;p20"/>
          <p:cNvSpPr txBox="1">
            <a:spLocks noGrp="1"/>
          </p:cNvSpPr>
          <p:nvPr>
            <p:ph type="body" idx="2"/>
          </p:nvPr>
        </p:nvSpPr>
        <p:spPr>
          <a:xfrm>
            <a:off x="152400" y="2114550"/>
            <a:ext cx="1676400" cy="12192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20"/>
          <p:cNvSpPr txBox="1">
            <a:spLocks noGrp="1"/>
          </p:cNvSpPr>
          <p:nvPr>
            <p:ph type="body" idx="3"/>
          </p:nvPr>
        </p:nvSpPr>
        <p:spPr>
          <a:xfrm>
            <a:off x="6019800" y="2190750"/>
            <a:ext cx="20475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0"/>
          <p:cNvSpPr txBox="1">
            <a:spLocks noGrp="1"/>
          </p:cNvSpPr>
          <p:nvPr>
            <p:ph type="body" idx="4"/>
          </p:nvPr>
        </p:nvSpPr>
        <p:spPr>
          <a:xfrm>
            <a:off x="152401" y="1885950"/>
            <a:ext cx="1752600" cy="2286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0"/>
          <p:cNvSpPr txBox="1">
            <a:spLocks noGrp="1"/>
          </p:cNvSpPr>
          <p:nvPr>
            <p:ph type="body" idx="5"/>
          </p:nvPr>
        </p:nvSpPr>
        <p:spPr>
          <a:xfrm>
            <a:off x="6019800" y="1962150"/>
            <a:ext cx="2047500" cy="2286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0"/>
          <p:cNvSpPr txBox="1">
            <a:spLocks noGrp="1"/>
          </p:cNvSpPr>
          <p:nvPr>
            <p:ph type="body" idx="6"/>
          </p:nvPr>
        </p:nvSpPr>
        <p:spPr>
          <a:xfrm>
            <a:off x="7453924" y="3562350"/>
            <a:ext cx="1690200" cy="9144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0"/>
          <p:cNvSpPr txBox="1">
            <a:spLocks noGrp="1"/>
          </p:cNvSpPr>
          <p:nvPr>
            <p:ph type="body" idx="7"/>
          </p:nvPr>
        </p:nvSpPr>
        <p:spPr>
          <a:xfrm>
            <a:off x="3134226" y="3486150"/>
            <a:ext cx="2047500" cy="990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20"/>
          <p:cNvSpPr txBox="1">
            <a:spLocks noGrp="1"/>
          </p:cNvSpPr>
          <p:nvPr>
            <p:ph type="body" idx="8"/>
          </p:nvPr>
        </p:nvSpPr>
        <p:spPr>
          <a:xfrm>
            <a:off x="7453926" y="3333750"/>
            <a:ext cx="1674600" cy="2286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Google Shape;168;p20"/>
          <p:cNvSpPr txBox="1">
            <a:spLocks noGrp="1"/>
          </p:cNvSpPr>
          <p:nvPr>
            <p:ph type="body" idx="9"/>
          </p:nvPr>
        </p:nvSpPr>
        <p:spPr>
          <a:xfrm>
            <a:off x="3134226" y="3257550"/>
            <a:ext cx="2047500" cy="2286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1.png"/>
          <p:cNvPicPr preferRelativeResize="0"/>
          <p:nvPr/>
        </p:nvPicPr>
        <p:blipFill rotWithShape="1">
          <a:blip r:embed="rId3">
            <a:alphaModFix/>
          </a:blip>
          <a:srcRect l="55209"/>
          <a:stretch/>
        </p:blipFill>
        <p:spPr>
          <a:xfrm>
            <a:off x="1" y="0"/>
            <a:ext cx="4095677" cy="5143500"/>
          </a:xfrm>
          <a:prstGeom prst="rect">
            <a:avLst/>
          </a:prstGeom>
          <a:noFill/>
          <a:ln>
            <a:noFill/>
          </a:ln>
        </p:spPr>
      </p:pic>
      <p:sp>
        <p:nvSpPr>
          <p:cNvPr id="14" name="Google Shape;14;p3"/>
          <p:cNvSpPr txBox="1">
            <a:spLocks noGrp="1"/>
          </p:cNvSpPr>
          <p:nvPr>
            <p:ph type="ctrTitle"/>
          </p:nvPr>
        </p:nvSpPr>
        <p:spPr>
          <a:xfrm>
            <a:off x="3208125" y="3287225"/>
            <a:ext cx="5250300" cy="1159800"/>
          </a:xfrm>
          <a:prstGeom prst="rect">
            <a:avLst/>
          </a:prstGeom>
          <a:noFill/>
          <a:ln>
            <a:noFill/>
          </a:ln>
        </p:spPr>
        <p:txBody>
          <a:bodyPr spcFirstLastPara="1" wrap="square" lIns="91425" tIns="91425" rIns="91425" bIns="91425" anchor="b" anchorCtr="0"/>
          <a:lstStyle>
            <a:lvl1pPr marR="0" lvl="0"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1pPr>
            <a:lvl2pPr marR="0" lvl="1"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2pPr>
            <a:lvl3pPr marR="0" lvl="2"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3pPr>
            <a:lvl4pPr marR="0" lvl="3"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4pPr>
            <a:lvl5pPr marR="0" lvl="4"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5pPr>
            <a:lvl6pPr marR="0" lvl="5"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6pPr>
            <a:lvl7pPr marR="0" lvl="6"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7pPr>
            <a:lvl8pPr marR="0" lvl="7"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8pPr>
            <a:lvl9pPr marR="0" lvl="8" algn="r" rtl="0">
              <a:lnSpc>
                <a:spcPct val="100000"/>
              </a:lnSpc>
              <a:spcBef>
                <a:spcPts val="0"/>
              </a:spcBef>
              <a:spcAft>
                <a:spcPts val="0"/>
              </a:spcAft>
              <a:buClr>
                <a:srgbClr val="FFFFFF"/>
              </a:buClr>
              <a:buSzPts val="5000"/>
              <a:buFont typeface="Lato Light"/>
              <a:buNone/>
              <a:defRPr sz="5000" b="0" i="0" u="none" strike="noStrike" cap="none">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P DISTRIBUTION">
  <p:cSld name="MAP DISTRIBUTION">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1" name="Google Shape;171;p21"/>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21"/>
          <p:cNvSpPr txBox="1">
            <a:spLocks noGrp="1"/>
          </p:cNvSpPr>
          <p:nvPr>
            <p:ph type="body" idx="2"/>
          </p:nvPr>
        </p:nvSpPr>
        <p:spPr>
          <a:xfrm>
            <a:off x="1981200" y="4171950"/>
            <a:ext cx="28194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Google Shape;173;p21"/>
          <p:cNvSpPr txBox="1">
            <a:spLocks noGrp="1"/>
          </p:cNvSpPr>
          <p:nvPr>
            <p:ph type="body" idx="3"/>
          </p:nvPr>
        </p:nvSpPr>
        <p:spPr>
          <a:xfrm>
            <a:off x="1981200" y="3867150"/>
            <a:ext cx="27939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F18D0D"/>
              </a:buClr>
              <a:buSzPts val="1600"/>
              <a:buFont typeface="Arial"/>
              <a:buNone/>
              <a:defRPr sz="1600" b="1" i="0" u="none" strike="noStrike" cap="none">
                <a:solidFill>
                  <a:srgbClr val="F18D0D"/>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Google Shape;174;p21"/>
          <p:cNvSpPr txBox="1">
            <a:spLocks noGrp="1"/>
          </p:cNvSpPr>
          <p:nvPr>
            <p:ph type="body" idx="4"/>
          </p:nvPr>
        </p:nvSpPr>
        <p:spPr>
          <a:xfrm>
            <a:off x="5562600" y="4171950"/>
            <a:ext cx="2893500" cy="762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1"/>
          <p:cNvSpPr txBox="1">
            <a:spLocks noGrp="1"/>
          </p:cNvSpPr>
          <p:nvPr>
            <p:ph type="body" idx="5"/>
          </p:nvPr>
        </p:nvSpPr>
        <p:spPr>
          <a:xfrm>
            <a:off x="5562600" y="3867150"/>
            <a:ext cx="2893500" cy="3048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0D89AC"/>
              </a:buClr>
              <a:buSzPts val="1600"/>
              <a:buFont typeface="Arial"/>
              <a:buNone/>
              <a:defRPr sz="1600" b="1"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E CHART">
  <p:cSld name="PIE CHART">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8" name="Google Shape;178;p22"/>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Google Shape;179;p22"/>
          <p:cNvSpPr txBox="1">
            <a:spLocks noGrp="1"/>
          </p:cNvSpPr>
          <p:nvPr>
            <p:ph type="body" idx="2"/>
          </p:nvPr>
        </p:nvSpPr>
        <p:spPr>
          <a:xfrm>
            <a:off x="381000" y="1733550"/>
            <a:ext cx="3589200" cy="16764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0" name="Google Shape;180;p22"/>
          <p:cNvSpPr txBox="1">
            <a:spLocks noGrp="1"/>
          </p:cNvSpPr>
          <p:nvPr>
            <p:ph type="body" idx="3"/>
          </p:nvPr>
        </p:nvSpPr>
        <p:spPr>
          <a:xfrm>
            <a:off x="388816" y="1428751"/>
            <a:ext cx="3589200" cy="2709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INE CHART">
  <p:cSld name="LINE CHART">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3" name="Google Shape;183;p23"/>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4" name="Google Shape;184;p23"/>
          <p:cNvSpPr txBox="1">
            <a:spLocks noGrp="1"/>
          </p:cNvSpPr>
          <p:nvPr>
            <p:ph type="body" idx="2"/>
          </p:nvPr>
        </p:nvSpPr>
        <p:spPr>
          <a:xfrm>
            <a:off x="517768" y="3867150"/>
            <a:ext cx="8313600" cy="8382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5" name="Google Shape;185;p23"/>
          <p:cNvSpPr txBox="1">
            <a:spLocks noGrp="1"/>
          </p:cNvSpPr>
          <p:nvPr>
            <p:ph type="body" idx="3"/>
          </p:nvPr>
        </p:nvSpPr>
        <p:spPr>
          <a:xfrm>
            <a:off x="525584" y="3562351"/>
            <a:ext cx="8313600" cy="2709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R CHART">
  <p:cSld name="BAR CHART">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8" name="Google Shape;188;p24"/>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9" name="Google Shape;189;p24"/>
          <p:cNvSpPr txBox="1">
            <a:spLocks noGrp="1"/>
          </p:cNvSpPr>
          <p:nvPr>
            <p:ph type="body" idx="2"/>
          </p:nvPr>
        </p:nvSpPr>
        <p:spPr>
          <a:xfrm>
            <a:off x="517768" y="3943350"/>
            <a:ext cx="8313600" cy="8382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Google Shape;190;p24"/>
          <p:cNvSpPr txBox="1">
            <a:spLocks noGrp="1"/>
          </p:cNvSpPr>
          <p:nvPr>
            <p:ph type="body" idx="3"/>
          </p:nvPr>
        </p:nvSpPr>
        <p:spPr>
          <a:xfrm>
            <a:off x="525584" y="3638551"/>
            <a:ext cx="8313600" cy="2709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0D89AC"/>
              </a:buClr>
              <a:buSzPts val="1400"/>
              <a:buFont typeface="Arial"/>
              <a:buNone/>
              <a:defRPr sz="14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UR PORTFOLIO">
  <p:cSld name="OUR PORTFOLIO">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3" name="Google Shape;193;p25"/>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Google Shape;194;p25"/>
          <p:cNvSpPr txBox="1">
            <a:spLocks noGrp="1"/>
          </p:cNvSpPr>
          <p:nvPr>
            <p:ph type="body" idx="2"/>
          </p:nvPr>
        </p:nvSpPr>
        <p:spPr>
          <a:xfrm>
            <a:off x="2446215" y="3790950"/>
            <a:ext cx="20046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Google Shape;195;p25"/>
          <p:cNvSpPr txBox="1">
            <a:spLocks noGrp="1"/>
          </p:cNvSpPr>
          <p:nvPr>
            <p:ph type="body" idx="3"/>
          </p:nvPr>
        </p:nvSpPr>
        <p:spPr>
          <a:xfrm>
            <a:off x="4587630" y="3790950"/>
            <a:ext cx="20574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Google Shape;196;p25"/>
          <p:cNvSpPr txBox="1">
            <a:spLocks noGrp="1"/>
          </p:cNvSpPr>
          <p:nvPr>
            <p:ph type="body" idx="4"/>
          </p:nvPr>
        </p:nvSpPr>
        <p:spPr>
          <a:xfrm>
            <a:off x="2446215" y="3486150"/>
            <a:ext cx="20046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7" name="Google Shape;197;p25"/>
          <p:cNvSpPr txBox="1">
            <a:spLocks noGrp="1"/>
          </p:cNvSpPr>
          <p:nvPr>
            <p:ph type="body" idx="5"/>
          </p:nvPr>
        </p:nvSpPr>
        <p:spPr>
          <a:xfrm>
            <a:off x="4587630" y="3486150"/>
            <a:ext cx="20574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8" name="Google Shape;198;p25"/>
          <p:cNvSpPr txBox="1">
            <a:spLocks noGrp="1"/>
          </p:cNvSpPr>
          <p:nvPr>
            <p:ph type="body" idx="6"/>
          </p:nvPr>
        </p:nvSpPr>
        <p:spPr>
          <a:xfrm>
            <a:off x="304800" y="3790950"/>
            <a:ext cx="20046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9" name="Google Shape;199;p25"/>
          <p:cNvSpPr txBox="1">
            <a:spLocks noGrp="1"/>
          </p:cNvSpPr>
          <p:nvPr>
            <p:ph type="body" idx="7"/>
          </p:nvPr>
        </p:nvSpPr>
        <p:spPr>
          <a:xfrm>
            <a:off x="6781800" y="3790950"/>
            <a:ext cx="20574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0" name="Google Shape;200;p25"/>
          <p:cNvSpPr txBox="1">
            <a:spLocks noGrp="1"/>
          </p:cNvSpPr>
          <p:nvPr>
            <p:ph type="body" idx="8"/>
          </p:nvPr>
        </p:nvSpPr>
        <p:spPr>
          <a:xfrm>
            <a:off x="304800" y="3486150"/>
            <a:ext cx="20046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1" name="Google Shape;201;p25"/>
          <p:cNvSpPr txBox="1">
            <a:spLocks noGrp="1"/>
          </p:cNvSpPr>
          <p:nvPr>
            <p:ph type="body" idx="9"/>
          </p:nvPr>
        </p:nvSpPr>
        <p:spPr>
          <a:xfrm>
            <a:off x="6781800" y="3486150"/>
            <a:ext cx="2057400" cy="304800"/>
          </a:xfrm>
          <a:prstGeom prst="rect">
            <a:avLst/>
          </a:prstGeom>
          <a:noFill/>
          <a:ln>
            <a:noFill/>
          </a:ln>
        </p:spPr>
        <p:txBody>
          <a:bodyPr spcFirstLastPara="1" wrap="square" lIns="91400" tIns="45700" rIns="91400" bIns="45700" anchor="b" anchorCtr="0"/>
          <a:lstStyle>
            <a:lvl1pPr marL="457200" marR="0" lvl="0" indent="-228600" algn="ctr" rtl="0">
              <a:spcBef>
                <a:spcPts val="320"/>
              </a:spcBef>
              <a:spcAft>
                <a:spcPts val="0"/>
              </a:spcAft>
              <a:buClr>
                <a:srgbClr val="0D89AC"/>
              </a:buClr>
              <a:buSzPts val="1600"/>
              <a:buFont typeface="Arial"/>
              <a:buNone/>
              <a:defRPr sz="1600" b="0" i="0" u="none" strike="noStrike" cap="none">
                <a:solidFill>
                  <a:srgbClr val="0D89AC"/>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Google Shape;202;p25"/>
          <p:cNvSpPr>
            <a:spLocks noGrp="1"/>
          </p:cNvSpPr>
          <p:nvPr>
            <p:ph type="pic" idx="13"/>
          </p:nvPr>
        </p:nvSpPr>
        <p:spPr>
          <a:xfrm>
            <a:off x="411480" y="1276350"/>
            <a:ext cx="1798200" cy="18288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25"/>
          <p:cNvSpPr>
            <a:spLocks noGrp="1"/>
          </p:cNvSpPr>
          <p:nvPr>
            <p:ph type="pic" idx="14"/>
          </p:nvPr>
        </p:nvSpPr>
        <p:spPr>
          <a:xfrm>
            <a:off x="2545080" y="1276350"/>
            <a:ext cx="1798200" cy="18288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Google Shape;204;p25"/>
          <p:cNvSpPr>
            <a:spLocks noGrp="1"/>
          </p:cNvSpPr>
          <p:nvPr>
            <p:ph type="pic" idx="15"/>
          </p:nvPr>
        </p:nvSpPr>
        <p:spPr>
          <a:xfrm>
            <a:off x="4724400" y="1276350"/>
            <a:ext cx="1798200" cy="18288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Google Shape;205;p25"/>
          <p:cNvSpPr>
            <a:spLocks noGrp="1"/>
          </p:cNvSpPr>
          <p:nvPr>
            <p:ph type="pic" idx="16"/>
          </p:nvPr>
        </p:nvSpPr>
        <p:spPr>
          <a:xfrm>
            <a:off x="6934200" y="1276350"/>
            <a:ext cx="1798200" cy="18288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AT OUR CLIENT SAYS">
  <p:cSld name="WHAT OUR CLIENT SAYS">
    <p:spTree>
      <p:nvGrpSpPr>
        <p:cNvPr id="1" name="Shape 206"/>
        <p:cNvGrpSpPr/>
        <p:nvPr/>
      </p:nvGrpSpPr>
      <p:grpSpPr>
        <a:xfrm>
          <a:off x="0" y="0"/>
          <a:ext cx="0" cy="0"/>
          <a:chOff x="0" y="0"/>
          <a:chExt cx="0" cy="0"/>
        </a:xfrm>
      </p:grpSpPr>
      <p:sp>
        <p:nvSpPr>
          <p:cNvPr id="207" name="Google Shape;207;p26"/>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8" name="Google Shape;208;p26"/>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9" name="Google Shape;209;p26"/>
          <p:cNvSpPr txBox="1">
            <a:spLocks noGrp="1"/>
          </p:cNvSpPr>
          <p:nvPr>
            <p:ph type="body" idx="2"/>
          </p:nvPr>
        </p:nvSpPr>
        <p:spPr>
          <a:xfrm>
            <a:off x="1805354" y="1352550"/>
            <a:ext cx="1623600" cy="16764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Google Shape;210;p26"/>
          <p:cNvSpPr txBox="1">
            <a:spLocks noGrp="1"/>
          </p:cNvSpPr>
          <p:nvPr>
            <p:ph type="body" idx="3"/>
          </p:nvPr>
        </p:nvSpPr>
        <p:spPr>
          <a:xfrm>
            <a:off x="6781800" y="1352550"/>
            <a:ext cx="1371600" cy="15240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26"/>
          <p:cNvSpPr txBox="1">
            <a:spLocks noGrp="1"/>
          </p:cNvSpPr>
          <p:nvPr>
            <p:ph type="body" idx="4"/>
          </p:nvPr>
        </p:nvSpPr>
        <p:spPr>
          <a:xfrm>
            <a:off x="4319954" y="1657350"/>
            <a:ext cx="1318800" cy="14478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0" y="-19050"/>
            <a:ext cx="9144000" cy="5334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4" name="Google Shape;214;p27"/>
          <p:cNvSpPr txBox="1">
            <a:spLocks noGrp="1"/>
          </p:cNvSpPr>
          <p:nvPr>
            <p:ph type="body" idx="1"/>
          </p:nvPr>
        </p:nvSpPr>
        <p:spPr>
          <a:xfrm>
            <a:off x="0" y="514350"/>
            <a:ext cx="9144000" cy="304800"/>
          </a:xfrm>
          <a:prstGeom prst="rect">
            <a:avLst/>
          </a:prstGeom>
          <a:noFill/>
          <a:ln>
            <a:noFill/>
          </a:ln>
        </p:spPr>
        <p:txBody>
          <a:bodyPr spcFirstLastPara="1" wrap="square" lIns="91400" tIns="45700" rIns="91400" bIns="45700" anchor="ctr" anchorCtr="0"/>
          <a:lstStyle>
            <a:lvl1pPr marL="457200" marR="0" lvl="0" indent="-228600" algn="ctr" rtl="0">
              <a:spcBef>
                <a:spcPts val="240"/>
              </a:spcBef>
              <a:spcAft>
                <a:spcPts val="0"/>
              </a:spcAft>
              <a:buClr>
                <a:srgbClr val="939598"/>
              </a:buClr>
              <a:buSzPts val="1200"/>
              <a:buFont typeface="Arial"/>
              <a:buNone/>
              <a:defRPr sz="12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Google Shape;215;p27"/>
          <p:cNvSpPr txBox="1">
            <a:spLocks noGrp="1"/>
          </p:cNvSpPr>
          <p:nvPr>
            <p:ph type="body" idx="2"/>
          </p:nvPr>
        </p:nvSpPr>
        <p:spPr>
          <a:xfrm>
            <a:off x="5943600" y="1809750"/>
            <a:ext cx="2514600" cy="2895600"/>
          </a:xfrm>
          <a:prstGeom prst="rect">
            <a:avLst/>
          </a:prstGeom>
          <a:noFill/>
          <a:ln>
            <a:noFill/>
          </a:ln>
        </p:spPr>
        <p:txBody>
          <a:bodyPr spcFirstLastPara="1" wrap="square" lIns="91400" tIns="45700" rIns="91400" bIns="45700" anchor="t" anchorCtr="0"/>
          <a:lstStyle>
            <a:lvl1pPr marL="457200" marR="0" lvl="0" indent="-228600" algn="l"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27"/>
          <p:cNvSpPr txBox="1">
            <a:spLocks noGrp="1"/>
          </p:cNvSpPr>
          <p:nvPr>
            <p:ph type="body" idx="3"/>
          </p:nvPr>
        </p:nvSpPr>
        <p:spPr>
          <a:xfrm>
            <a:off x="5943600" y="1276350"/>
            <a:ext cx="2514600" cy="533400"/>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marL="914400" marR="0" lvl="1" indent="-228600" algn="ctr" rtl="0">
              <a:spcBef>
                <a:spcPts val="360"/>
              </a:spcBef>
              <a:spcAft>
                <a:spcPts val="0"/>
              </a:spcAft>
              <a:buClr>
                <a:srgbClr val="939598"/>
              </a:buClr>
              <a:buSzPts val="1800"/>
              <a:buFont typeface="Arial"/>
              <a:buNone/>
              <a:defRPr sz="1800" b="0" i="0" u="none" strike="noStrike" cap="none">
                <a:solidFill>
                  <a:srgbClr val="939598"/>
                </a:solidFill>
                <a:latin typeface="Arial"/>
                <a:ea typeface="Arial"/>
                <a:cs typeface="Arial"/>
                <a:sym typeface="Arial"/>
              </a:defRPr>
            </a:lvl2pPr>
            <a:lvl3pPr marL="1371600" marR="0" lvl="2" indent="-228600" algn="ctr" rtl="0">
              <a:spcBef>
                <a:spcPts val="320"/>
              </a:spcBef>
              <a:spcAft>
                <a:spcPts val="0"/>
              </a:spcAft>
              <a:buClr>
                <a:srgbClr val="939598"/>
              </a:buClr>
              <a:buSzPts val="1600"/>
              <a:buFont typeface="Arial"/>
              <a:buNone/>
              <a:defRPr sz="16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27"/>
          <p:cNvSpPr>
            <a:spLocks noGrp="1"/>
          </p:cNvSpPr>
          <p:nvPr>
            <p:ph type="pic" idx="4"/>
          </p:nvPr>
        </p:nvSpPr>
        <p:spPr>
          <a:xfrm>
            <a:off x="838200" y="1123950"/>
            <a:ext cx="3200400" cy="3200400"/>
          </a:xfrm>
          <a:prstGeom prst="rect">
            <a:avLst/>
          </a:prstGeom>
          <a:noFill/>
          <a:ln>
            <a:noFill/>
          </a:ln>
        </p:spPr>
        <p:txBody>
          <a:bodyPr spcFirstLastPara="1" wrap="square" lIns="91400" tIns="45700" rIns="91400" bIns="45700" anchor="t" anchorCtr="0"/>
          <a:lstStyle>
            <a:lvl1pPr marR="0" lvl="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R="0" lvl="1"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R="0" lvl="2"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R="0" lvl="3"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R="0" lvl="4"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457200" y="2190750"/>
            <a:ext cx="8229600" cy="609600"/>
          </a:xfrm>
          <a:prstGeom prst="rect">
            <a:avLst/>
          </a:prstGeom>
          <a:noFill/>
          <a:ln>
            <a:noFill/>
          </a:ln>
        </p:spPr>
        <p:txBody>
          <a:bodyPr spcFirstLastPara="1" wrap="square" lIns="91400" tIns="182825" rIns="91400" bIns="45700" anchor="ctr" anchorCtr="0"/>
          <a:lstStyle>
            <a:lvl1pPr marR="0" lvl="0" algn="ctr" rtl="0">
              <a:spcBef>
                <a:spcPts val="0"/>
              </a:spcBef>
              <a:spcAft>
                <a:spcPts val="0"/>
              </a:spcAft>
              <a:buClr>
                <a:srgbClr val="F18D0D"/>
              </a:buClr>
              <a:buSzPts val="4800"/>
              <a:buFont typeface="Arial"/>
              <a:buNone/>
              <a:defRPr sz="4800" b="1" i="0" u="none" strike="noStrike" cap="none">
                <a:solidFill>
                  <a:srgbClr val="F18D0D"/>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5"/>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Big Image Placeholder">
  <p:cSld name="4_Big Image Placeholder">
    <p:spTree>
      <p:nvGrpSpPr>
        <p:cNvPr id="1" name="Shape 226"/>
        <p:cNvGrpSpPr/>
        <p:nvPr/>
      </p:nvGrpSpPr>
      <p:grpSpPr>
        <a:xfrm>
          <a:off x="0" y="0"/>
          <a:ext cx="0" cy="0"/>
          <a:chOff x="0" y="0"/>
          <a:chExt cx="0" cy="0"/>
        </a:xfrm>
      </p:grpSpPr>
      <p:sp>
        <p:nvSpPr>
          <p:cNvPr id="227" name="Google Shape;227;p31"/>
          <p:cNvSpPr>
            <a:spLocks noGrp="1"/>
          </p:cNvSpPr>
          <p:nvPr>
            <p:ph type="pic" idx="2"/>
          </p:nvPr>
        </p:nvSpPr>
        <p:spPr>
          <a:xfrm>
            <a:off x="-1191" y="0"/>
            <a:ext cx="4561800" cy="51435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rgbClr val="D8D8D8"/>
              </a:buClr>
              <a:buSzPts val="1800"/>
              <a:buFont typeface="Arial"/>
              <a:buNone/>
              <a:defRPr sz="1800" b="0" i="0" u="none" strike="noStrike" cap="none">
                <a:solidFill>
                  <a:srgbClr val="D8D8D8"/>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bg>
      <p:bgPr>
        <a:solidFill>
          <a:schemeClr val="lt1"/>
        </a:solidFill>
        <a:effectLst/>
      </p:bgPr>
    </p:bg>
    <p:spTree>
      <p:nvGrpSpPr>
        <p:cNvPr id="1" name="Shape 15"/>
        <p:cNvGrpSpPr/>
        <p:nvPr/>
      </p:nvGrpSpPr>
      <p:grpSpPr>
        <a:xfrm>
          <a:off x="0" y="0"/>
          <a:ext cx="0" cy="0"/>
          <a:chOff x="0" y="0"/>
          <a:chExt cx="0" cy="0"/>
        </a:xfrm>
      </p:grpSpPr>
      <p:sp>
        <p:nvSpPr>
          <p:cNvPr id="16" name="Google Shape;16;p4"/>
          <p:cNvSpPr/>
          <p:nvPr/>
        </p:nvSpPr>
        <p:spPr>
          <a:xfrm>
            <a:off x="0" y="170756"/>
            <a:ext cx="8076198" cy="673971"/>
          </a:xfrm>
          <a:custGeom>
            <a:avLst/>
            <a:gdLst/>
            <a:ahLst/>
            <a:cxnLst/>
            <a:rect l="l" t="t" r="r" b="b"/>
            <a:pathLst>
              <a:path w="10768264" h="898628" extrusionOk="0">
                <a:moveTo>
                  <a:pt x="0" y="0"/>
                </a:moveTo>
                <a:lnTo>
                  <a:pt x="10318950" y="0"/>
                </a:lnTo>
                <a:cubicBezTo>
                  <a:pt x="10567099" y="0"/>
                  <a:pt x="10768264" y="201165"/>
                  <a:pt x="10768264" y="449314"/>
                </a:cubicBezTo>
                <a:lnTo>
                  <a:pt x="10768263" y="449314"/>
                </a:lnTo>
                <a:cubicBezTo>
                  <a:pt x="10768263" y="697463"/>
                  <a:pt x="10567098" y="898628"/>
                  <a:pt x="10318949" y="898628"/>
                </a:cubicBezTo>
                <a:lnTo>
                  <a:pt x="0" y="898627"/>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 name="Google Shape;17;p4"/>
          <p:cNvSpPr txBox="1">
            <a:spLocks noGrp="1"/>
          </p:cNvSpPr>
          <p:nvPr>
            <p:ph type="body" idx="1"/>
          </p:nvPr>
        </p:nvSpPr>
        <p:spPr>
          <a:xfrm>
            <a:off x="242646" y="236151"/>
            <a:ext cx="8679900" cy="5433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600"/>
              </a:spcBef>
              <a:spcAft>
                <a:spcPts val="0"/>
              </a:spcAft>
              <a:buClr>
                <a:srgbClr val="B7B7B7"/>
              </a:buClr>
              <a:buSzPts val="1800"/>
              <a:buFont typeface="Lato Light"/>
              <a:buNone/>
              <a:defRPr sz="4050" b="0" i="0" u="none" strike="noStrike" cap="none">
                <a:solidFill>
                  <a:schemeClr val="lt1"/>
                </a:solidFill>
                <a:latin typeface="Arial"/>
                <a:ea typeface="Arial"/>
                <a:cs typeface="Arial"/>
                <a:sym typeface="Arial"/>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18" name="Google Shape;18;p4"/>
          <p:cNvSpPr/>
          <p:nvPr/>
        </p:nvSpPr>
        <p:spPr>
          <a:xfrm>
            <a:off x="0" y="4904268"/>
            <a:ext cx="9144000" cy="2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9" name="Google Shape;19;p4"/>
          <p:cNvSpPr/>
          <p:nvPr/>
        </p:nvSpPr>
        <p:spPr>
          <a:xfrm>
            <a:off x="8563470" y="170757"/>
            <a:ext cx="580530" cy="673970"/>
          </a:xfrm>
          <a:custGeom>
            <a:avLst/>
            <a:gdLst/>
            <a:ahLst/>
            <a:cxnLst/>
            <a:rect l="l" t="t" r="r" b="b"/>
            <a:pathLst>
              <a:path w="774040" h="898626" extrusionOk="0">
                <a:moveTo>
                  <a:pt x="449314" y="0"/>
                </a:moveTo>
                <a:lnTo>
                  <a:pt x="774040" y="0"/>
                </a:lnTo>
                <a:lnTo>
                  <a:pt x="774040" y="898626"/>
                </a:lnTo>
                <a:lnTo>
                  <a:pt x="449314" y="898626"/>
                </a:lnTo>
                <a:cubicBezTo>
                  <a:pt x="232184" y="898626"/>
                  <a:pt x="51026" y="744609"/>
                  <a:pt x="9128" y="539865"/>
                </a:cubicBezTo>
                <a:lnTo>
                  <a:pt x="0" y="449314"/>
                </a:lnTo>
                <a:lnTo>
                  <a:pt x="9128" y="358762"/>
                </a:lnTo>
                <a:cubicBezTo>
                  <a:pt x="51026" y="154017"/>
                  <a:pt x="232184" y="0"/>
                  <a:pt x="449314"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Big Image Placeholder">
  <p:cSld name="5_Big Image Placeholder">
    <p:spTree>
      <p:nvGrpSpPr>
        <p:cNvPr id="1" name="Shape 228"/>
        <p:cNvGrpSpPr/>
        <p:nvPr/>
      </p:nvGrpSpPr>
      <p:grpSpPr>
        <a:xfrm>
          <a:off x="0" y="0"/>
          <a:ext cx="0" cy="0"/>
          <a:chOff x="0" y="0"/>
          <a:chExt cx="0" cy="0"/>
        </a:xfrm>
      </p:grpSpPr>
      <p:sp>
        <p:nvSpPr>
          <p:cNvPr id="229" name="Google Shape;229;p32"/>
          <p:cNvSpPr>
            <a:spLocks noGrp="1"/>
          </p:cNvSpPr>
          <p:nvPr>
            <p:ph type="pic" idx="2"/>
          </p:nvPr>
        </p:nvSpPr>
        <p:spPr>
          <a:xfrm>
            <a:off x="0" y="0"/>
            <a:ext cx="5919000" cy="51435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rgbClr val="D8D8D8"/>
              </a:buClr>
              <a:buSzPts val="1800"/>
              <a:buFont typeface="Arial"/>
              <a:buNone/>
              <a:defRPr sz="1800" b="0" i="0" u="none" strike="noStrike" cap="none">
                <a:solidFill>
                  <a:srgbClr val="D8D8D8"/>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Our Clients Square">
  <p:cSld name="1_Our Clients Square">
    <p:spTree>
      <p:nvGrpSpPr>
        <p:cNvPr id="1" name="Shape 230"/>
        <p:cNvGrpSpPr/>
        <p:nvPr/>
      </p:nvGrpSpPr>
      <p:grpSpPr>
        <a:xfrm>
          <a:off x="0" y="0"/>
          <a:ext cx="0" cy="0"/>
          <a:chOff x="0" y="0"/>
          <a:chExt cx="0" cy="0"/>
        </a:xfrm>
      </p:grpSpPr>
      <p:sp>
        <p:nvSpPr>
          <p:cNvPr id="231" name="Google Shape;231;p33"/>
          <p:cNvSpPr>
            <a:spLocks noGrp="1"/>
          </p:cNvSpPr>
          <p:nvPr>
            <p:ph type="pic" idx="2"/>
          </p:nvPr>
        </p:nvSpPr>
        <p:spPr>
          <a:xfrm>
            <a:off x="3275404" y="1624079"/>
            <a:ext cx="1264500" cy="12642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32" name="Google Shape;232;p33"/>
          <p:cNvSpPr>
            <a:spLocks noGrp="1"/>
          </p:cNvSpPr>
          <p:nvPr>
            <p:ph type="pic" idx="3"/>
          </p:nvPr>
        </p:nvSpPr>
        <p:spPr>
          <a:xfrm>
            <a:off x="4572000" y="1624079"/>
            <a:ext cx="1264500" cy="12642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33" name="Google Shape;233;p33"/>
          <p:cNvSpPr>
            <a:spLocks noGrp="1"/>
          </p:cNvSpPr>
          <p:nvPr>
            <p:ph type="pic" idx="4"/>
          </p:nvPr>
        </p:nvSpPr>
        <p:spPr>
          <a:xfrm>
            <a:off x="3275404" y="2921732"/>
            <a:ext cx="1264500" cy="12642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34" name="Google Shape;234;p33"/>
          <p:cNvSpPr>
            <a:spLocks noGrp="1"/>
          </p:cNvSpPr>
          <p:nvPr>
            <p:ph type="pic" idx="5"/>
          </p:nvPr>
        </p:nvSpPr>
        <p:spPr>
          <a:xfrm>
            <a:off x="4572000" y="2921732"/>
            <a:ext cx="1264500" cy="12642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Laptop 02">
  <p:cSld name="1_Laptop 02">
    <p:spTree>
      <p:nvGrpSpPr>
        <p:cNvPr id="1" name="Shape 235"/>
        <p:cNvGrpSpPr/>
        <p:nvPr/>
      </p:nvGrpSpPr>
      <p:grpSpPr>
        <a:xfrm>
          <a:off x="0" y="0"/>
          <a:ext cx="0" cy="0"/>
          <a:chOff x="0" y="0"/>
          <a:chExt cx="0" cy="0"/>
        </a:xfrm>
      </p:grpSpPr>
      <p:sp>
        <p:nvSpPr>
          <p:cNvPr id="236" name="Google Shape;236;p34"/>
          <p:cNvSpPr>
            <a:spLocks noGrp="1"/>
          </p:cNvSpPr>
          <p:nvPr>
            <p:ph type="pic" idx="2"/>
          </p:nvPr>
        </p:nvSpPr>
        <p:spPr>
          <a:xfrm>
            <a:off x="0" y="1190092"/>
            <a:ext cx="9144000" cy="18546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rgbClr val="B8B9B8"/>
              </a:buClr>
              <a:buSzPts val="900"/>
              <a:buFont typeface="Arial"/>
              <a:buNone/>
              <a:defRPr sz="900" b="0" i="0" u="none" strike="noStrike" cap="none">
                <a:solidFill>
                  <a:srgbClr val="B8B9B8"/>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wo Bar Text Subtitle">
  <p:cSld name="1_Two Bar Text Subtitle">
    <p:spTree>
      <p:nvGrpSpPr>
        <p:cNvPr id="1" name="Shape 237"/>
        <p:cNvGrpSpPr/>
        <p:nvPr/>
      </p:nvGrpSpPr>
      <p:grpSpPr>
        <a:xfrm>
          <a:off x="0" y="0"/>
          <a:ext cx="0" cy="0"/>
          <a:chOff x="0" y="0"/>
          <a:chExt cx="0" cy="0"/>
        </a:xfrm>
      </p:grpSpPr>
      <p:sp>
        <p:nvSpPr>
          <p:cNvPr id="238" name="Google Shape;238;p35"/>
          <p:cNvSpPr>
            <a:spLocks noGrp="1"/>
          </p:cNvSpPr>
          <p:nvPr>
            <p:ph type="pic" idx="2"/>
          </p:nvPr>
        </p:nvSpPr>
        <p:spPr>
          <a:xfrm>
            <a:off x="0" y="0"/>
            <a:ext cx="9144000" cy="36276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rgbClr val="B8B9B8"/>
              </a:buClr>
              <a:buSzPts val="900"/>
              <a:buFont typeface="Arial"/>
              <a:buNone/>
              <a:defRPr sz="900" b="0" i="0" u="none" strike="noStrike" cap="none">
                <a:solidFill>
                  <a:srgbClr val="B8B9B8"/>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239"/>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4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ebsite Mockup">
  <p:cSld name="Website Mockup">
    <p:spTree>
      <p:nvGrpSpPr>
        <p:cNvPr id="1" name="Shape 241"/>
        <p:cNvGrpSpPr/>
        <p:nvPr/>
      </p:nvGrpSpPr>
      <p:grpSpPr>
        <a:xfrm>
          <a:off x="0" y="0"/>
          <a:ext cx="0" cy="0"/>
          <a:chOff x="0" y="0"/>
          <a:chExt cx="0" cy="0"/>
        </a:xfrm>
      </p:grpSpPr>
      <p:sp>
        <p:nvSpPr>
          <p:cNvPr id="242" name="Google Shape;242;p38"/>
          <p:cNvSpPr>
            <a:spLocks noGrp="1"/>
          </p:cNvSpPr>
          <p:nvPr>
            <p:ph type="pic" idx="2"/>
          </p:nvPr>
        </p:nvSpPr>
        <p:spPr>
          <a:xfrm>
            <a:off x="589491" y="1731638"/>
            <a:ext cx="4163700" cy="2324700"/>
          </a:xfrm>
          <a:prstGeom prst="rect">
            <a:avLst/>
          </a:prstGeom>
          <a:solidFill>
            <a:srgbClr val="F2F2F2"/>
          </a:solid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Phone 6 Mockup">
  <p:cSld name="iPhone 6 Mockup">
    <p:spTree>
      <p:nvGrpSpPr>
        <p:cNvPr id="1" name="Shape 243"/>
        <p:cNvGrpSpPr/>
        <p:nvPr/>
      </p:nvGrpSpPr>
      <p:grpSpPr>
        <a:xfrm>
          <a:off x="0" y="0"/>
          <a:ext cx="0" cy="0"/>
          <a:chOff x="0" y="0"/>
          <a:chExt cx="0" cy="0"/>
        </a:xfrm>
      </p:grpSpPr>
      <p:sp>
        <p:nvSpPr>
          <p:cNvPr id="244" name="Google Shape;244;p39"/>
          <p:cNvSpPr>
            <a:spLocks noGrp="1"/>
          </p:cNvSpPr>
          <p:nvPr>
            <p:ph type="pic" idx="2"/>
          </p:nvPr>
        </p:nvSpPr>
        <p:spPr>
          <a:xfrm>
            <a:off x="3780752" y="1446390"/>
            <a:ext cx="1553700" cy="2758800"/>
          </a:xfrm>
          <a:prstGeom prst="rect">
            <a:avLst/>
          </a:prstGeom>
          <a:solidFill>
            <a:srgbClr val="F2F2F2"/>
          </a:solidFill>
          <a:ln>
            <a:noFill/>
          </a:ln>
        </p:spPr>
        <p:txBody>
          <a:bodyPr spcFirstLastPara="1" wrap="square" lIns="76775" tIns="38375" rIns="76775" bIns="38375" anchor="t" anchorCtr="0"/>
          <a:lstStyle>
            <a:lvl1pPr marR="0" lvl="0" algn="ctr" rtl="0">
              <a:lnSpc>
                <a:spcPct val="90000"/>
              </a:lnSpc>
              <a:spcBef>
                <a:spcPts val="840"/>
              </a:spcBef>
              <a:spcAft>
                <a:spcPts val="0"/>
              </a:spcAft>
              <a:buClr>
                <a:srgbClr val="BFBFBF"/>
              </a:buClr>
              <a:buSzPts val="1800"/>
              <a:buFont typeface="Arial"/>
              <a:buNone/>
              <a:defRPr sz="1800" b="0" i="0" u="none" strike="noStrike" cap="none">
                <a:solidFill>
                  <a:srgbClr val="BFBFBF"/>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Individual of the Team">
  <p:cSld name="2_Individual of the Team">
    <p:spTree>
      <p:nvGrpSpPr>
        <p:cNvPr id="1" name="Shape 245"/>
        <p:cNvGrpSpPr/>
        <p:nvPr/>
      </p:nvGrpSpPr>
      <p:grpSpPr>
        <a:xfrm>
          <a:off x="0" y="0"/>
          <a:ext cx="0" cy="0"/>
          <a:chOff x="0" y="0"/>
          <a:chExt cx="0" cy="0"/>
        </a:xfrm>
      </p:grpSpPr>
      <p:sp>
        <p:nvSpPr>
          <p:cNvPr id="246" name="Google Shape;246;p40"/>
          <p:cNvSpPr>
            <a:spLocks noGrp="1"/>
          </p:cNvSpPr>
          <p:nvPr>
            <p:ph type="pic" idx="2"/>
          </p:nvPr>
        </p:nvSpPr>
        <p:spPr>
          <a:xfrm>
            <a:off x="0" y="0"/>
            <a:ext cx="4572000" cy="52014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SzPts val="1400"/>
              <a:buNone/>
              <a:defRPr sz="13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247"/>
        <p:cNvGrpSpPr/>
        <p:nvPr/>
      </p:nvGrpSpPr>
      <p:grpSpPr>
        <a:xfrm>
          <a:off x="0" y="0"/>
          <a:ext cx="0" cy="0"/>
          <a:chOff x="0" y="0"/>
          <a:chExt cx="0" cy="0"/>
        </a:xfrm>
      </p:grpSpPr>
      <p:sp>
        <p:nvSpPr>
          <p:cNvPr id="248" name="Google Shape;248;p41"/>
          <p:cNvSpPr>
            <a:spLocks noGrp="1"/>
          </p:cNvSpPr>
          <p:nvPr>
            <p:ph type="pic" idx="2"/>
          </p:nvPr>
        </p:nvSpPr>
        <p:spPr>
          <a:xfrm>
            <a:off x="766325" y="1375268"/>
            <a:ext cx="1808700" cy="13716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49" name="Google Shape;249;p41"/>
          <p:cNvSpPr>
            <a:spLocks noGrp="1"/>
          </p:cNvSpPr>
          <p:nvPr>
            <p:ph type="pic" idx="3"/>
          </p:nvPr>
        </p:nvSpPr>
        <p:spPr>
          <a:xfrm>
            <a:off x="2716070" y="1375268"/>
            <a:ext cx="1808700" cy="13716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50" name="Google Shape;250;p41"/>
          <p:cNvSpPr>
            <a:spLocks noGrp="1"/>
          </p:cNvSpPr>
          <p:nvPr>
            <p:ph type="pic" idx="4"/>
          </p:nvPr>
        </p:nvSpPr>
        <p:spPr>
          <a:xfrm>
            <a:off x="4668489" y="1375268"/>
            <a:ext cx="1808700" cy="13716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51" name="Google Shape;251;p41"/>
          <p:cNvSpPr>
            <a:spLocks noGrp="1"/>
          </p:cNvSpPr>
          <p:nvPr>
            <p:ph type="pic" idx="5"/>
          </p:nvPr>
        </p:nvSpPr>
        <p:spPr>
          <a:xfrm>
            <a:off x="6618234" y="1375268"/>
            <a:ext cx="1808700" cy="13716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 name="Google Shape;22;p5"/>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23" name="Google Shape;23;p5"/>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24" name="Google Shape;24;p5"/>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ortfolio-2">
  <p:cSld name="Portfolio-2">
    <p:spTree>
      <p:nvGrpSpPr>
        <p:cNvPr id="1" name="Shape 252"/>
        <p:cNvGrpSpPr/>
        <p:nvPr/>
      </p:nvGrpSpPr>
      <p:grpSpPr>
        <a:xfrm>
          <a:off x="0" y="0"/>
          <a:ext cx="0" cy="0"/>
          <a:chOff x="0" y="0"/>
          <a:chExt cx="0" cy="0"/>
        </a:xfrm>
      </p:grpSpPr>
      <p:sp>
        <p:nvSpPr>
          <p:cNvPr id="253" name="Google Shape;253;p42"/>
          <p:cNvSpPr>
            <a:spLocks noGrp="1"/>
          </p:cNvSpPr>
          <p:nvPr>
            <p:ph type="pic" idx="2"/>
          </p:nvPr>
        </p:nvSpPr>
        <p:spPr>
          <a:xfrm>
            <a:off x="2839243" y="1038687"/>
            <a:ext cx="1738200" cy="173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None/>
              <a:defRPr sz="15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54" name="Google Shape;254;p42"/>
          <p:cNvSpPr>
            <a:spLocks noGrp="1"/>
          </p:cNvSpPr>
          <p:nvPr>
            <p:ph type="pic" idx="3"/>
          </p:nvPr>
        </p:nvSpPr>
        <p:spPr>
          <a:xfrm>
            <a:off x="4627289" y="1046384"/>
            <a:ext cx="3521400" cy="35181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None/>
              <a:defRPr sz="15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55" name="Google Shape;255;p42"/>
          <p:cNvSpPr>
            <a:spLocks noGrp="1"/>
          </p:cNvSpPr>
          <p:nvPr>
            <p:ph type="pic" idx="4"/>
          </p:nvPr>
        </p:nvSpPr>
        <p:spPr>
          <a:xfrm>
            <a:off x="1048270" y="2828072"/>
            <a:ext cx="1738200" cy="173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None/>
              <a:defRPr sz="1500" b="0" i="0" u="none" strike="noStrike" cap="none">
                <a:solidFill>
                  <a:schemeClr val="dk1"/>
                </a:solidFill>
                <a:latin typeface="Lato Light"/>
                <a:ea typeface="Lato Light"/>
                <a:cs typeface="Lato Light"/>
                <a:sym typeface="Lato Light"/>
              </a:defRPr>
            </a:lvl1pPr>
            <a:lvl2pPr marR="0" lvl="1"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R="0" lvl="2"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R="0" lvl="3"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R="0" lvl="4"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269"/>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270"/>
        <p:cNvGrpSpPr/>
        <p:nvPr/>
      </p:nvGrpSpPr>
      <p:grpSpPr>
        <a:xfrm>
          <a:off x="0" y="0"/>
          <a:ext cx="0" cy="0"/>
          <a:chOff x="0" y="0"/>
          <a:chExt cx="0" cy="0"/>
        </a:xfrm>
      </p:grpSpPr>
      <p:sp>
        <p:nvSpPr>
          <p:cNvPr id="271" name="Google Shape;271;p45"/>
          <p:cNvSpPr>
            <a:spLocks noGrp="1"/>
          </p:cNvSpPr>
          <p:nvPr>
            <p:ph type="pic" idx="2"/>
          </p:nvPr>
        </p:nvSpPr>
        <p:spPr>
          <a:xfrm>
            <a:off x="-1191" y="0"/>
            <a:ext cx="9144000" cy="51435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rgbClr val="D8D8D8"/>
              </a:buClr>
              <a:buSzPts val="1800"/>
              <a:buFont typeface="Arial"/>
              <a:buNone/>
              <a:defRPr sz="1800" b="0" i="0" u="none" strike="noStrike" cap="none">
                <a:solidFill>
                  <a:srgbClr val="D8D8D8"/>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pad_mockup">
  <p:cSld name="ipad_mockup">
    <p:spTree>
      <p:nvGrpSpPr>
        <p:cNvPr id="1" name="Shape 273"/>
        <p:cNvGrpSpPr/>
        <p:nvPr/>
      </p:nvGrpSpPr>
      <p:grpSpPr>
        <a:xfrm>
          <a:off x="0" y="0"/>
          <a:ext cx="0" cy="0"/>
          <a:chOff x="0" y="0"/>
          <a:chExt cx="0" cy="0"/>
        </a:xfrm>
      </p:grpSpPr>
      <p:sp>
        <p:nvSpPr>
          <p:cNvPr id="274" name="Google Shape;274;p47"/>
          <p:cNvSpPr>
            <a:spLocks noGrp="1"/>
          </p:cNvSpPr>
          <p:nvPr>
            <p:ph type="pic" idx="2"/>
          </p:nvPr>
        </p:nvSpPr>
        <p:spPr>
          <a:xfrm>
            <a:off x="5631885" y="1342295"/>
            <a:ext cx="2002500" cy="2699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pad_mockup2">
  <p:cSld name="ipad_mockup2">
    <p:spTree>
      <p:nvGrpSpPr>
        <p:cNvPr id="1" name="Shape 275"/>
        <p:cNvGrpSpPr/>
        <p:nvPr/>
      </p:nvGrpSpPr>
      <p:grpSpPr>
        <a:xfrm>
          <a:off x="0" y="0"/>
          <a:ext cx="0" cy="0"/>
          <a:chOff x="0" y="0"/>
          <a:chExt cx="0" cy="0"/>
        </a:xfrm>
      </p:grpSpPr>
      <p:sp>
        <p:nvSpPr>
          <p:cNvPr id="276" name="Google Shape;276;p48"/>
          <p:cNvSpPr>
            <a:spLocks noGrp="1"/>
          </p:cNvSpPr>
          <p:nvPr>
            <p:ph type="pic" idx="2"/>
          </p:nvPr>
        </p:nvSpPr>
        <p:spPr>
          <a:xfrm>
            <a:off x="3152459" y="1630626"/>
            <a:ext cx="2843700" cy="21126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c_Compare">
  <p:cSld name="iMac_Compare">
    <p:spTree>
      <p:nvGrpSpPr>
        <p:cNvPr id="1" name="Shape 277"/>
        <p:cNvGrpSpPr/>
        <p:nvPr/>
      </p:nvGrpSpPr>
      <p:grpSpPr>
        <a:xfrm>
          <a:off x="0" y="0"/>
          <a:ext cx="0" cy="0"/>
          <a:chOff x="0" y="0"/>
          <a:chExt cx="0" cy="0"/>
        </a:xfrm>
      </p:grpSpPr>
      <p:sp>
        <p:nvSpPr>
          <p:cNvPr id="278" name="Google Shape;278;p49"/>
          <p:cNvSpPr>
            <a:spLocks noGrp="1"/>
          </p:cNvSpPr>
          <p:nvPr>
            <p:ph type="pic" idx="2"/>
          </p:nvPr>
        </p:nvSpPr>
        <p:spPr>
          <a:xfrm>
            <a:off x="1354207" y="1192337"/>
            <a:ext cx="2203500" cy="12522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79" name="Google Shape;279;p49"/>
          <p:cNvSpPr>
            <a:spLocks noGrp="1"/>
          </p:cNvSpPr>
          <p:nvPr>
            <p:ph type="pic" idx="3"/>
          </p:nvPr>
        </p:nvSpPr>
        <p:spPr>
          <a:xfrm>
            <a:off x="5525137" y="1194818"/>
            <a:ext cx="2203500" cy="12522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0"/>
        <p:cNvGrpSpPr/>
        <p:nvPr/>
      </p:nvGrpSpPr>
      <p:grpSpPr>
        <a:xfrm>
          <a:off x="0" y="0"/>
          <a:ext cx="0" cy="0"/>
          <a:chOff x="0" y="0"/>
          <a:chExt cx="0" cy="0"/>
        </a:xfrm>
      </p:grpSpPr>
      <p:sp>
        <p:nvSpPr>
          <p:cNvPr id="281" name="Google Shape;281;p50"/>
          <p:cNvSpPr>
            <a:spLocks noGrp="1"/>
          </p:cNvSpPr>
          <p:nvPr>
            <p:ph type="pic" idx="2"/>
          </p:nvPr>
        </p:nvSpPr>
        <p:spPr>
          <a:xfrm>
            <a:off x="3" y="0"/>
            <a:ext cx="5362200" cy="51435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xt-with-picture">
  <p:cSld name="Text-with-picture">
    <p:spTree>
      <p:nvGrpSpPr>
        <p:cNvPr id="1" name="Shape 282"/>
        <p:cNvGrpSpPr/>
        <p:nvPr/>
      </p:nvGrpSpPr>
      <p:grpSpPr>
        <a:xfrm>
          <a:off x="0" y="0"/>
          <a:ext cx="0" cy="0"/>
          <a:chOff x="0" y="0"/>
          <a:chExt cx="0" cy="0"/>
        </a:xfrm>
      </p:grpSpPr>
      <p:sp>
        <p:nvSpPr>
          <p:cNvPr id="283" name="Google Shape;283;p51"/>
          <p:cNvSpPr>
            <a:spLocks noGrp="1"/>
          </p:cNvSpPr>
          <p:nvPr>
            <p:ph type="pic" idx="2"/>
          </p:nvPr>
        </p:nvSpPr>
        <p:spPr>
          <a:xfrm>
            <a:off x="648120" y="1476031"/>
            <a:ext cx="3788100" cy="27072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ortfolio-4">
  <p:cSld name="Portfolio-4">
    <p:spTree>
      <p:nvGrpSpPr>
        <p:cNvPr id="1" name="Shape 284"/>
        <p:cNvGrpSpPr/>
        <p:nvPr/>
      </p:nvGrpSpPr>
      <p:grpSpPr>
        <a:xfrm>
          <a:off x="0" y="0"/>
          <a:ext cx="0" cy="0"/>
          <a:chOff x="0" y="0"/>
          <a:chExt cx="0" cy="0"/>
        </a:xfrm>
      </p:grpSpPr>
      <p:sp>
        <p:nvSpPr>
          <p:cNvPr id="285" name="Google Shape;285;p52"/>
          <p:cNvSpPr>
            <a:spLocks noGrp="1"/>
          </p:cNvSpPr>
          <p:nvPr>
            <p:ph type="pic" idx="2"/>
          </p:nvPr>
        </p:nvSpPr>
        <p:spPr>
          <a:xfrm>
            <a:off x="940045" y="1074826"/>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86" name="Google Shape;286;p52"/>
          <p:cNvSpPr>
            <a:spLocks noGrp="1"/>
          </p:cNvSpPr>
          <p:nvPr>
            <p:ph type="pic" idx="3"/>
          </p:nvPr>
        </p:nvSpPr>
        <p:spPr>
          <a:xfrm>
            <a:off x="2741604" y="1070710"/>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87" name="Google Shape;287;p52"/>
          <p:cNvSpPr>
            <a:spLocks noGrp="1"/>
          </p:cNvSpPr>
          <p:nvPr>
            <p:ph type="pic" idx="4"/>
          </p:nvPr>
        </p:nvSpPr>
        <p:spPr>
          <a:xfrm>
            <a:off x="4543162" y="1070710"/>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88" name="Google Shape;288;p52"/>
          <p:cNvSpPr>
            <a:spLocks noGrp="1"/>
          </p:cNvSpPr>
          <p:nvPr>
            <p:ph type="pic" idx="5"/>
          </p:nvPr>
        </p:nvSpPr>
        <p:spPr>
          <a:xfrm>
            <a:off x="6344721" y="1070710"/>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89" name="Google Shape;289;p52"/>
          <p:cNvSpPr>
            <a:spLocks noGrp="1"/>
          </p:cNvSpPr>
          <p:nvPr>
            <p:ph type="pic" idx="6"/>
          </p:nvPr>
        </p:nvSpPr>
        <p:spPr>
          <a:xfrm>
            <a:off x="940045" y="2875292"/>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0" name="Google Shape;290;p52"/>
          <p:cNvSpPr>
            <a:spLocks noGrp="1"/>
          </p:cNvSpPr>
          <p:nvPr>
            <p:ph type="pic" idx="7"/>
          </p:nvPr>
        </p:nvSpPr>
        <p:spPr>
          <a:xfrm>
            <a:off x="2741604" y="2879833"/>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1" name="Google Shape;291;p52"/>
          <p:cNvSpPr>
            <a:spLocks noGrp="1"/>
          </p:cNvSpPr>
          <p:nvPr>
            <p:ph type="pic" idx="8"/>
          </p:nvPr>
        </p:nvSpPr>
        <p:spPr>
          <a:xfrm>
            <a:off x="4543162" y="2879833"/>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2" name="Google Shape;292;p52"/>
          <p:cNvSpPr>
            <a:spLocks noGrp="1"/>
          </p:cNvSpPr>
          <p:nvPr>
            <p:ph type="pic" idx="9"/>
          </p:nvPr>
        </p:nvSpPr>
        <p:spPr>
          <a:xfrm>
            <a:off x="6344721" y="2879833"/>
            <a:ext cx="1796700" cy="17967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200"/>
              <a:buFont typeface="Arial"/>
              <a:buChar char="•"/>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25"/>
        <p:cNvGrpSpPr/>
        <p:nvPr/>
      </p:nvGrpSpPr>
      <p:grpSpPr>
        <a:xfrm>
          <a:off x="0" y="0"/>
          <a:ext cx="0" cy="0"/>
          <a:chOff x="0" y="0"/>
          <a:chExt cx="0" cy="0"/>
        </a:xfrm>
      </p:grpSpPr>
      <p:pic>
        <p:nvPicPr>
          <p:cNvPr id="26" name="Google Shape;26;p6"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7" name="Google Shape;27;p6"/>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rgbClr val="B7B7B7"/>
              </a:buClr>
              <a:buSzPts val="1400"/>
              <a:buFont typeface="Lato Light"/>
              <a:buNone/>
              <a:defRPr sz="1400" b="0" i="0" u="none" strike="noStrike" cap="none">
                <a:solidFill>
                  <a:srgbClr val="666666"/>
                </a:solidFill>
                <a:latin typeface="Lato Light"/>
                <a:ea typeface="Lato Light"/>
                <a:cs typeface="Lato Light"/>
                <a:sym typeface="Lato Light"/>
              </a:defRPr>
            </a:lvl1pPr>
          </a:lstStyle>
          <a:p>
            <a:endParaRPr/>
          </a:p>
        </p:txBody>
      </p:sp>
      <p:sp>
        <p:nvSpPr>
          <p:cNvPr id="28" name="Google Shape;28;p6"/>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ortfolio-5">
  <p:cSld name="Portfolio-5">
    <p:spTree>
      <p:nvGrpSpPr>
        <p:cNvPr id="1" name="Shape 293"/>
        <p:cNvGrpSpPr/>
        <p:nvPr/>
      </p:nvGrpSpPr>
      <p:grpSpPr>
        <a:xfrm>
          <a:off x="0" y="0"/>
          <a:ext cx="0" cy="0"/>
          <a:chOff x="0" y="0"/>
          <a:chExt cx="0" cy="0"/>
        </a:xfrm>
      </p:grpSpPr>
      <p:sp>
        <p:nvSpPr>
          <p:cNvPr id="294" name="Google Shape;294;p53"/>
          <p:cNvSpPr>
            <a:spLocks noGrp="1"/>
          </p:cNvSpPr>
          <p:nvPr>
            <p:ph type="pic" idx="2"/>
          </p:nvPr>
        </p:nvSpPr>
        <p:spPr>
          <a:xfrm>
            <a:off x="1358690" y="1292674"/>
            <a:ext cx="1768500" cy="1767000"/>
          </a:xfrm>
          <a:prstGeom prst="ellipse">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5" name="Google Shape;295;p53"/>
          <p:cNvSpPr>
            <a:spLocks noGrp="1"/>
          </p:cNvSpPr>
          <p:nvPr>
            <p:ph type="pic" idx="3"/>
          </p:nvPr>
        </p:nvSpPr>
        <p:spPr>
          <a:xfrm>
            <a:off x="3686555" y="1292674"/>
            <a:ext cx="1768500" cy="1767000"/>
          </a:xfrm>
          <a:prstGeom prst="ellipse">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6" name="Google Shape;296;p53"/>
          <p:cNvSpPr>
            <a:spLocks noGrp="1"/>
          </p:cNvSpPr>
          <p:nvPr>
            <p:ph type="pic" idx="4"/>
          </p:nvPr>
        </p:nvSpPr>
        <p:spPr>
          <a:xfrm>
            <a:off x="6014420" y="1292674"/>
            <a:ext cx="1768500" cy="1767000"/>
          </a:xfrm>
          <a:prstGeom prst="ellipse">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7" name="Google Shape;297;p53"/>
          <p:cNvSpPr>
            <a:spLocks noGrp="1"/>
          </p:cNvSpPr>
          <p:nvPr>
            <p:ph type="pic" idx="5"/>
          </p:nvPr>
        </p:nvSpPr>
        <p:spPr>
          <a:xfrm>
            <a:off x="2556119" y="2877153"/>
            <a:ext cx="1768500" cy="1767000"/>
          </a:xfrm>
          <a:prstGeom prst="ellipse">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98" name="Google Shape;298;p53"/>
          <p:cNvSpPr>
            <a:spLocks noGrp="1"/>
          </p:cNvSpPr>
          <p:nvPr>
            <p:ph type="pic" idx="6"/>
          </p:nvPr>
        </p:nvSpPr>
        <p:spPr>
          <a:xfrm>
            <a:off x="4883984" y="2877153"/>
            <a:ext cx="1768500" cy="1767000"/>
          </a:xfrm>
          <a:prstGeom prst="ellipse">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299"/>
        <p:cNvGrpSpPr/>
        <p:nvPr/>
      </p:nvGrpSpPr>
      <p:grpSpPr>
        <a:xfrm>
          <a:off x="0" y="0"/>
          <a:ext cx="0" cy="0"/>
          <a:chOff x="0" y="0"/>
          <a:chExt cx="0" cy="0"/>
        </a:xfrm>
      </p:grpSpPr>
      <p:sp>
        <p:nvSpPr>
          <p:cNvPr id="300" name="Google Shape;300;p54"/>
          <p:cNvSpPr>
            <a:spLocks noGrp="1"/>
          </p:cNvSpPr>
          <p:nvPr>
            <p:ph type="pic" idx="2"/>
          </p:nvPr>
        </p:nvSpPr>
        <p:spPr>
          <a:xfrm>
            <a:off x="2876129" y="1464625"/>
            <a:ext cx="1329000" cy="13290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301" name="Google Shape;301;p54"/>
          <p:cNvSpPr>
            <a:spLocks noGrp="1"/>
          </p:cNvSpPr>
          <p:nvPr>
            <p:ph type="pic" idx="3"/>
          </p:nvPr>
        </p:nvSpPr>
        <p:spPr>
          <a:xfrm>
            <a:off x="4751690" y="1464625"/>
            <a:ext cx="1329000" cy="13290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302" name="Google Shape;302;p54"/>
          <p:cNvSpPr>
            <a:spLocks noGrp="1"/>
          </p:cNvSpPr>
          <p:nvPr>
            <p:ph type="pic" idx="4"/>
          </p:nvPr>
        </p:nvSpPr>
        <p:spPr>
          <a:xfrm>
            <a:off x="6594948" y="1464625"/>
            <a:ext cx="1329000" cy="13290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303" name="Google Shape;303;p54"/>
          <p:cNvSpPr>
            <a:spLocks noGrp="1"/>
          </p:cNvSpPr>
          <p:nvPr>
            <p:ph type="pic" idx="5"/>
          </p:nvPr>
        </p:nvSpPr>
        <p:spPr>
          <a:xfrm>
            <a:off x="962969" y="1464625"/>
            <a:ext cx="1329000" cy="13290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ext-half-picture">
  <p:cSld name="1_Text-half-picture">
    <p:spTree>
      <p:nvGrpSpPr>
        <p:cNvPr id="1" name="Shape 304"/>
        <p:cNvGrpSpPr/>
        <p:nvPr/>
      </p:nvGrpSpPr>
      <p:grpSpPr>
        <a:xfrm>
          <a:off x="0" y="0"/>
          <a:ext cx="0" cy="0"/>
          <a:chOff x="0" y="0"/>
          <a:chExt cx="0" cy="0"/>
        </a:xfrm>
      </p:grpSpPr>
      <p:sp>
        <p:nvSpPr>
          <p:cNvPr id="305" name="Google Shape;305;p55"/>
          <p:cNvSpPr>
            <a:spLocks noGrp="1"/>
          </p:cNvSpPr>
          <p:nvPr>
            <p:ph type="pic" idx="2"/>
          </p:nvPr>
        </p:nvSpPr>
        <p:spPr>
          <a:xfrm>
            <a:off x="4556457" y="-5013"/>
            <a:ext cx="4605000" cy="5159400"/>
          </a:xfrm>
          <a:prstGeom prst="rect">
            <a:avLst/>
          </a:prstGeom>
          <a:noFill/>
          <a:ln>
            <a:noFill/>
          </a:ln>
        </p:spPr>
        <p:txBody>
          <a:bodyPr spcFirstLastPara="1" wrap="square" lIns="76775" tIns="38375" rIns="76775" bIns="38375" anchor="t" anchorCtr="0"/>
          <a:lstStyle>
            <a:lvl1pPr marR="0" lvl="0" algn="l" rtl="0">
              <a:lnSpc>
                <a:spcPct val="90000"/>
              </a:lnSpc>
              <a:spcBef>
                <a:spcPts val="84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R="0" lvl="1"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R="0" lvl="6"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R="0" lvl="7"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R="0" lvl="8"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WHAT OUR CLIENT SAYS">
  <p:cSld name="WHAT OUR CLIENT SAYS">
    <p:spTree>
      <p:nvGrpSpPr>
        <p:cNvPr id="1" name="Shape 309"/>
        <p:cNvGrpSpPr/>
        <p:nvPr/>
      </p:nvGrpSpPr>
      <p:grpSpPr>
        <a:xfrm>
          <a:off x="0" y="0"/>
          <a:ext cx="0" cy="0"/>
          <a:chOff x="0" y="0"/>
          <a:chExt cx="0" cy="0"/>
        </a:xfrm>
      </p:grpSpPr>
      <p:sp>
        <p:nvSpPr>
          <p:cNvPr id="310" name="Google Shape;310;p57"/>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300"/>
              <a:buFont typeface="Arial"/>
              <a:buNone/>
              <a:defRPr sz="23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1" name="Google Shape;311;p57"/>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57"/>
          <p:cNvSpPr txBox="1">
            <a:spLocks noGrp="1"/>
          </p:cNvSpPr>
          <p:nvPr>
            <p:ph type="body" idx="2"/>
          </p:nvPr>
        </p:nvSpPr>
        <p:spPr>
          <a:xfrm>
            <a:off x="457200" y="1504950"/>
            <a:ext cx="13716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57"/>
          <p:cNvSpPr txBox="1">
            <a:spLocks noGrp="1"/>
          </p:cNvSpPr>
          <p:nvPr>
            <p:ph type="body" idx="3"/>
          </p:nvPr>
        </p:nvSpPr>
        <p:spPr>
          <a:xfrm>
            <a:off x="2362200" y="1123950"/>
            <a:ext cx="1295400" cy="12192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57"/>
          <p:cNvSpPr txBox="1">
            <a:spLocks noGrp="1"/>
          </p:cNvSpPr>
          <p:nvPr>
            <p:ph type="body" idx="4"/>
          </p:nvPr>
        </p:nvSpPr>
        <p:spPr>
          <a:xfrm>
            <a:off x="5334000" y="1047750"/>
            <a:ext cx="12192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5" name="Google Shape;315;p57"/>
          <p:cNvSpPr txBox="1">
            <a:spLocks noGrp="1"/>
          </p:cNvSpPr>
          <p:nvPr>
            <p:ph type="body" idx="5"/>
          </p:nvPr>
        </p:nvSpPr>
        <p:spPr>
          <a:xfrm>
            <a:off x="7315200" y="1352550"/>
            <a:ext cx="12192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316"/>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UR SERVICE">
  <p:cSld name="OUR SERVICE">
    <p:spTree>
      <p:nvGrpSpPr>
        <p:cNvPr id="1" name="Shape 317"/>
        <p:cNvGrpSpPr/>
        <p:nvPr/>
      </p:nvGrpSpPr>
      <p:grpSpPr>
        <a:xfrm>
          <a:off x="0" y="0"/>
          <a:ext cx="0" cy="0"/>
          <a:chOff x="0" y="0"/>
          <a:chExt cx="0" cy="0"/>
        </a:xfrm>
      </p:grpSpPr>
      <p:sp>
        <p:nvSpPr>
          <p:cNvPr id="318" name="Google Shape;318;p59"/>
          <p:cNvSpPr txBox="1">
            <a:spLocks noGrp="1"/>
          </p:cNvSpPr>
          <p:nvPr>
            <p:ph type="title"/>
          </p:nvPr>
        </p:nvSpPr>
        <p:spPr>
          <a:xfrm>
            <a:off x="2971800" y="895350"/>
            <a:ext cx="3200400" cy="457200"/>
          </a:xfrm>
          <a:prstGeom prst="rect">
            <a:avLst/>
          </a:prstGeom>
          <a:noFill/>
          <a:ln>
            <a:noFill/>
          </a:ln>
        </p:spPr>
        <p:txBody>
          <a:bodyPr spcFirstLastPara="1" wrap="square" lIns="91400" tIns="182825" rIns="91400" bIns="45700" anchor="t" anchorCtr="0"/>
          <a:lstStyle>
            <a:lvl1pPr marR="0" lvl="0" algn="ctr" rtl="0">
              <a:spcBef>
                <a:spcPts val="0"/>
              </a:spcBef>
              <a:spcAft>
                <a:spcPts val="0"/>
              </a:spcAft>
              <a:buClr>
                <a:schemeClr val="lt1"/>
              </a:buClr>
              <a:buSzPts val="2200"/>
              <a:buFont typeface="Arial"/>
              <a:buNone/>
              <a:defRPr sz="22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9" name="Google Shape;319;p59"/>
          <p:cNvSpPr txBox="1">
            <a:spLocks noGrp="1"/>
          </p:cNvSpPr>
          <p:nvPr>
            <p:ph type="body" idx="1"/>
          </p:nvPr>
        </p:nvSpPr>
        <p:spPr>
          <a:xfrm>
            <a:off x="2985135" y="1428750"/>
            <a:ext cx="3173700" cy="304800"/>
          </a:xfrm>
          <a:prstGeom prst="rect">
            <a:avLst/>
          </a:prstGeom>
          <a:noFill/>
          <a:ln>
            <a:noFill/>
          </a:ln>
        </p:spPr>
        <p:txBody>
          <a:bodyPr spcFirstLastPara="1" wrap="square" lIns="91400" tIns="45700" rIns="91400" bIns="45700" anchor="t" anchorCtr="0"/>
          <a:lstStyle>
            <a:lvl1pPr marL="457200" marR="0" lvl="0" indent="-228600" algn="ctr" rtl="0">
              <a:spcBef>
                <a:spcPts val="26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0" name="Google Shape;320;p59"/>
          <p:cNvSpPr txBox="1">
            <a:spLocks noGrp="1"/>
          </p:cNvSpPr>
          <p:nvPr>
            <p:ph type="body" idx="2"/>
          </p:nvPr>
        </p:nvSpPr>
        <p:spPr>
          <a:xfrm>
            <a:off x="304800" y="1581154"/>
            <a:ext cx="1447800" cy="1295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1" name="Google Shape;321;p59"/>
          <p:cNvSpPr txBox="1">
            <a:spLocks noGrp="1"/>
          </p:cNvSpPr>
          <p:nvPr>
            <p:ph type="body" idx="3"/>
          </p:nvPr>
        </p:nvSpPr>
        <p:spPr>
          <a:xfrm>
            <a:off x="304800" y="1047750"/>
            <a:ext cx="1676400" cy="533400"/>
          </a:xfrm>
          <a:prstGeom prst="rect">
            <a:avLst/>
          </a:prstGeom>
          <a:noFill/>
          <a:ln>
            <a:noFill/>
          </a:ln>
        </p:spPr>
        <p:txBody>
          <a:bodyPr spcFirstLastPara="1" wrap="square" lIns="91400" tIns="45700" rIns="91400" bIns="45700" anchor="t" anchorCtr="0"/>
          <a:lstStyle>
            <a:lvl1pPr marL="457200" marR="0" lvl="0" indent="-228600" algn="l" rtl="0">
              <a:spcBef>
                <a:spcPts val="320"/>
              </a:spcBef>
              <a:spcAft>
                <a:spcPts val="0"/>
              </a:spcAft>
              <a:buClr>
                <a:srgbClr val="1C9AD6"/>
              </a:buClr>
              <a:buSzPts val="1600"/>
              <a:buFont typeface="Arial"/>
              <a:buNone/>
              <a:defRPr sz="16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59"/>
          <p:cNvSpPr txBox="1">
            <a:spLocks noGrp="1"/>
          </p:cNvSpPr>
          <p:nvPr>
            <p:ph type="body" idx="4"/>
          </p:nvPr>
        </p:nvSpPr>
        <p:spPr>
          <a:xfrm>
            <a:off x="7467600" y="1581154"/>
            <a:ext cx="1447800" cy="1295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59"/>
          <p:cNvSpPr txBox="1">
            <a:spLocks noGrp="1"/>
          </p:cNvSpPr>
          <p:nvPr>
            <p:ph type="body" idx="5"/>
          </p:nvPr>
        </p:nvSpPr>
        <p:spPr>
          <a:xfrm>
            <a:off x="7467600" y="1047750"/>
            <a:ext cx="1447800" cy="533400"/>
          </a:xfrm>
          <a:prstGeom prst="rect">
            <a:avLst/>
          </a:prstGeom>
          <a:noFill/>
          <a:ln>
            <a:noFill/>
          </a:ln>
        </p:spPr>
        <p:txBody>
          <a:bodyPr spcFirstLastPara="1" wrap="square" lIns="91400" tIns="45700" rIns="91400" bIns="45700" anchor="t" anchorCtr="0"/>
          <a:lstStyle>
            <a:lvl1pPr marL="457200" marR="0" lvl="0" indent="-228600" algn="l" rtl="0">
              <a:spcBef>
                <a:spcPts val="320"/>
              </a:spcBef>
              <a:spcAft>
                <a:spcPts val="0"/>
              </a:spcAft>
              <a:buClr>
                <a:srgbClr val="1C9AD6"/>
              </a:buClr>
              <a:buSzPts val="1600"/>
              <a:buFont typeface="Arial"/>
              <a:buNone/>
              <a:defRPr sz="16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59"/>
          <p:cNvSpPr txBox="1">
            <a:spLocks noGrp="1"/>
          </p:cNvSpPr>
          <p:nvPr>
            <p:ph type="body" idx="6"/>
          </p:nvPr>
        </p:nvSpPr>
        <p:spPr>
          <a:xfrm>
            <a:off x="2362200" y="4095752"/>
            <a:ext cx="1981200" cy="7404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59"/>
          <p:cNvSpPr txBox="1">
            <a:spLocks noGrp="1"/>
          </p:cNvSpPr>
          <p:nvPr>
            <p:ph type="body" idx="7"/>
          </p:nvPr>
        </p:nvSpPr>
        <p:spPr>
          <a:xfrm>
            <a:off x="2362200" y="3790950"/>
            <a:ext cx="1981200" cy="304800"/>
          </a:xfrm>
          <a:prstGeom prst="rect">
            <a:avLst/>
          </a:prstGeom>
          <a:noFill/>
          <a:ln>
            <a:noFill/>
          </a:ln>
        </p:spPr>
        <p:txBody>
          <a:bodyPr spcFirstLastPara="1" wrap="square" lIns="91400" tIns="45700" rIns="91400" bIns="45700" anchor="t" anchorCtr="0"/>
          <a:lstStyle>
            <a:lvl1pPr marL="457200" marR="0" lvl="0" indent="-228600" algn="ctr" rtl="0">
              <a:spcBef>
                <a:spcPts val="320"/>
              </a:spcBef>
              <a:spcAft>
                <a:spcPts val="0"/>
              </a:spcAft>
              <a:buClr>
                <a:srgbClr val="1C9AD6"/>
              </a:buClr>
              <a:buSzPts val="1600"/>
              <a:buFont typeface="Arial"/>
              <a:buNone/>
              <a:defRPr sz="16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6" name="Google Shape;326;p59"/>
          <p:cNvSpPr txBox="1">
            <a:spLocks noGrp="1"/>
          </p:cNvSpPr>
          <p:nvPr>
            <p:ph type="body" idx="8"/>
          </p:nvPr>
        </p:nvSpPr>
        <p:spPr>
          <a:xfrm>
            <a:off x="4648200" y="4095752"/>
            <a:ext cx="2209800" cy="7404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7" name="Google Shape;327;p59"/>
          <p:cNvSpPr txBox="1">
            <a:spLocks noGrp="1"/>
          </p:cNvSpPr>
          <p:nvPr>
            <p:ph type="body" idx="9"/>
          </p:nvPr>
        </p:nvSpPr>
        <p:spPr>
          <a:xfrm>
            <a:off x="4648200" y="3790950"/>
            <a:ext cx="2209800" cy="304800"/>
          </a:xfrm>
          <a:prstGeom prst="rect">
            <a:avLst/>
          </a:prstGeom>
          <a:noFill/>
          <a:ln>
            <a:noFill/>
          </a:ln>
        </p:spPr>
        <p:txBody>
          <a:bodyPr spcFirstLastPara="1" wrap="square" lIns="91400" tIns="45700" rIns="91400" bIns="45700" anchor="t" anchorCtr="0"/>
          <a:lstStyle>
            <a:lvl1pPr marL="457200" marR="0" lvl="0" indent="-228600" algn="ctr" rtl="0">
              <a:spcBef>
                <a:spcPts val="320"/>
              </a:spcBef>
              <a:spcAft>
                <a:spcPts val="0"/>
              </a:spcAft>
              <a:buClr>
                <a:srgbClr val="1C9AD6"/>
              </a:buClr>
              <a:buSzPts val="1600"/>
              <a:buFont typeface="Arial"/>
              <a:buNone/>
              <a:defRPr sz="16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CON FEATURE BLOCKS">
  <p:cSld name="ICON FEATURE BLOCKS">
    <p:spTree>
      <p:nvGrpSpPr>
        <p:cNvPr id="1" name="Shape 328"/>
        <p:cNvGrpSpPr/>
        <p:nvPr/>
      </p:nvGrpSpPr>
      <p:grpSpPr>
        <a:xfrm>
          <a:off x="0" y="0"/>
          <a:ext cx="0" cy="0"/>
          <a:chOff x="0" y="0"/>
          <a:chExt cx="0" cy="0"/>
        </a:xfrm>
      </p:grpSpPr>
      <p:sp>
        <p:nvSpPr>
          <p:cNvPr id="329" name="Google Shape;329;p60"/>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0" name="Google Shape;330;p60"/>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1" name="Google Shape;331;p60"/>
          <p:cNvSpPr txBox="1">
            <a:spLocks noGrp="1"/>
          </p:cNvSpPr>
          <p:nvPr>
            <p:ph type="body" idx="2"/>
          </p:nvPr>
        </p:nvSpPr>
        <p:spPr>
          <a:xfrm>
            <a:off x="5843954" y="4248150"/>
            <a:ext cx="1418400" cy="5334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Google Shape;332;p60"/>
          <p:cNvSpPr txBox="1">
            <a:spLocks noGrp="1"/>
          </p:cNvSpPr>
          <p:nvPr>
            <p:ph type="body" idx="3"/>
          </p:nvPr>
        </p:nvSpPr>
        <p:spPr>
          <a:xfrm>
            <a:off x="1849316" y="4248150"/>
            <a:ext cx="1418400" cy="5334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3" name="Google Shape;333;p60"/>
          <p:cNvSpPr txBox="1">
            <a:spLocks noGrp="1"/>
          </p:cNvSpPr>
          <p:nvPr>
            <p:ph type="body" idx="4"/>
          </p:nvPr>
        </p:nvSpPr>
        <p:spPr>
          <a:xfrm>
            <a:off x="5843954" y="4019552"/>
            <a:ext cx="14184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4" name="Google Shape;334;p60"/>
          <p:cNvSpPr txBox="1">
            <a:spLocks noGrp="1"/>
          </p:cNvSpPr>
          <p:nvPr>
            <p:ph type="body" idx="5"/>
          </p:nvPr>
        </p:nvSpPr>
        <p:spPr>
          <a:xfrm>
            <a:off x="1849316" y="4019552"/>
            <a:ext cx="14184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5" name="Google Shape;335;p60"/>
          <p:cNvSpPr txBox="1">
            <a:spLocks noGrp="1"/>
          </p:cNvSpPr>
          <p:nvPr>
            <p:ph type="body" idx="6"/>
          </p:nvPr>
        </p:nvSpPr>
        <p:spPr>
          <a:xfrm>
            <a:off x="3824661" y="4248150"/>
            <a:ext cx="1455900" cy="5334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6" name="Google Shape;336;p60"/>
          <p:cNvSpPr txBox="1">
            <a:spLocks noGrp="1"/>
          </p:cNvSpPr>
          <p:nvPr>
            <p:ph type="body" idx="7"/>
          </p:nvPr>
        </p:nvSpPr>
        <p:spPr>
          <a:xfrm>
            <a:off x="3824661" y="4019552"/>
            <a:ext cx="14559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Google Shape;337;p60"/>
          <p:cNvSpPr txBox="1">
            <a:spLocks noGrp="1"/>
          </p:cNvSpPr>
          <p:nvPr>
            <p:ph type="body" idx="8"/>
          </p:nvPr>
        </p:nvSpPr>
        <p:spPr>
          <a:xfrm>
            <a:off x="5843954" y="2190750"/>
            <a:ext cx="14184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Google Shape;338;p60"/>
          <p:cNvSpPr txBox="1">
            <a:spLocks noGrp="1"/>
          </p:cNvSpPr>
          <p:nvPr>
            <p:ph type="body" idx="9"/>
          </p:nvPr>
        </p:nvSpPr>
        <p:spPr>
          <a:xfrm>
            <a:off x="1849316" y="2190750"/>
            <a:ext cx="14184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9" name="Google Shape;339;p60"/>
          <p:cNvSpPr txBox="1">
            <a:spLocks noGrp="1"/>
          </p:cNvSpPr>
          <p:nvPr>
            <p:ph type="body" idx="13"/>
          </p:nvPr>
        </p:nvSpPr>
        <p:spPr>
          <a:xfrm>
            <a:off x="5843954" y="1962152"/>
            <a:ext cx="14184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0" name="Google Shape;340;p60"/>
          <p:cNvSpPr txBox="1">
            <a:spLocks noGrp="1"/>
          </p:cNvSpPr>
          <p:nvPr>
            <p:ph type="body" idx="14"/>
          </p:nvPr>
        </p:nvSpPr>
        <p:spPr>
          <a:xfrm>
            <a:off x="1849316" y="1962152"/>
            <a:ext cx="14184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Google Shape;341;p60"/>
          <p:cNvSpPr txBox="1">
            <a:spLocks noGrp="1"/>
          </p:cNvSpPr>
          <p:nvPr>
            <p:ph type="body" idx="15"/>
          </p:nvPr>
        </p:nvSpPr>
        <p:spPr>
          <a:xfrm>
            <a:off x="3824661" y="2190750"/>
            <a:ext cx="14559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60"/>
          <p:cNvSpPr txBox="1">
            <a:spLocks noGrp="1"/>
          </p:cNvSpPr>
          <p:nvPr>
            <p:ph type="body" idx="16"/>
          </p:nvPr>
        </p:nvSpPr>
        <p:spPr>
          <a:xfrm>
            <a:off x="3824661" y="1962152"/>
            <a:ext cx="1455900" cy="270900"/>
          </a:xfrm>
          <a:prstGeom prst="rect">
            <a:avLst/>
          </a:prstGeom>
          <a:noFill/>
          <a:ln>
            <a:noFill/>
          </a:ln>
        </p:spPr>
        <p:txBody>
          <a:bodyPr spcFirstLastPara="1" wrap="square" lIns="91400" tIns="45700" rIns="91400" bIns="45700" anchor="b" anchorCtr="0"/>
          <a:lstStyle>
            <a:lvl1pPr marL="457200" marR="0" lvl="0" indent="-228600" algn="ct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3"/>
        <p:cNvGrpSpPr/>
        <p:nvPr/>
      </p:nvGrpSpPr>
      <p:grpSpPr>
        <a:xfrm>
          <a:off x="0" y="0"/>
          <a:ext cx="0" cy="0"/>
          <a:chOff x="0" y="0"/>
          <a:chExt cx="0" cy="0"/>
        </a:xfrm>
      </p:grpSpPr>
      <p:sp>
        <p:nvSpPr>
          <p:cNvPr id="344" name="Google Shape;344;p61"/>
          <p:cNvSpPr txBox="1">
            <a:spLocks noGrp="1"/>
          </p:cNvSpPr>
          <p:nvPr>
            <p:ph type="ctrTitle"/>
          </p:nvPr>
        </p:nvSpPr>
        <p:spPr>
          <a:xfrm>
            <a:off x="685800" y="1733550"/>
            <a:ext cx="7772400" cy="914400"/>
          </a:xfrm>
          <a:prstGeom prst="rect">
            <a:avLst/>
          </a:prstGeom>
          <a:noFill/>
          <a:ln>
            <a:noFill/>
          </a:ln>
        </p:spPr>
        <p:txBody>
          <a:bodyPr spcFirstLastPara="1" wrap="square" lIns="91400" tIns="45700" rIns="91400" bIns="45700" anchor="b" anchorCtr="0"/>
          <a:lstStyle>
            <a:lvl1pPr marR="0" lvl="0" algn="ctr" rtl="0">
              <a:spcBef>
                <a:spcPts val="0"/>
              </a:spcBef>
              <a:spcAft>
                <a:spcPts val="0"/>
              </a:spcAft>
              <a:buClr>
                <a:srgbClr val="1C9AD6"/>
              </a:buClr>
              <a:buSzPts val="3000"/>
              <a:buFont typeface="Arial"/>
              <a:buNone/>
              <a:defRPr sz="30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5" name="Google Shape;345;p61"/>
          <p:cNvSpPr txBox="1">
            <a:spLocks noGrp="1"/>
          </p:cNvSpPr>
          <p:nvPr>
            <p:ph type="subTitle" idx="1"/>
          </p:nvPr>
        </p:nvSpPr>
        <p:spPr>
          <a:xfrm>
            <a:off x="1371600" y="2609850"/>
            <a:ext cx="6400800" cy="876300"/>
          </a:xfrm>
          <a:prstGeom prst="rect">
            <a:avLst/>
          </a:prstGeom>
          <a:noFill/>
          <a:ln>
            <a:noFill/>
          </a:ln>
        </p:spPr>
        <p:txBody>
          <a:bodyPr spcFirstLastPara="1" wrap="square" lIns="91400" tIns="45700" rIns="91400" bIns="45700" anchor="t" anchorCtr="0"/>
          <a:lstStyle>
            <a:lvl1pPr marR="0" lvl="0" algn="ctr" rtl="0">
              <a:spcBef>
                <a:spcPts val="380"/>
              </a:spcBef>
              <a:spcAft>
                <a:spcPts val="0"/>
              </a:spcAft>
              <a:buClr>
                <a:srgbClr val="7F7F7F"/>
              </a:buClr>
              <a:buSzPts val="1900"/>
              <a:buFont typeface="Arial"/>
              <a:buNone/>
              <a:defRPr sz="1900" b="0" i="0" u="none" strike="noStrike" cap="none">
                <a:solidFill>
                  <a:srgbClr val="7F7F7F"/>
                </a:solidFill>
                <a:latin typeface="Arial"/>
                <a:ea typeface="Arial"/>
                <a:cs typeface="Arial"/>
                <a:sym typeface="Arial"/>
              </a:defRPr>
            </a:lvl1pPr>
            <a:lvl2pPr marR="0" lvl="1"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2pPr>
            <a:lvl3pPr marR="0" lvl="2"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R="0" lvl="3"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R="0" lvl="4"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346"/>
        <p:cNvGrpSpPr/>
        <p:nvPr/>
      </p:nvGrpSpPr>
      <p:grpSpPr>
        <a:xfrm>
          <a:off x="0" y="0"/>
          <a:ext cx="0" cy="0"/>
          <a:chOff x="0" y="0"/>
          <a:chExt cx="0" cy="0"/>
        </a:xfrm>
      </p:grpSpPr>
      <p:sp>
        <p:nvSpPr>
          <p:cNvPr id="347" name="Google Shape;347;p62"/>
          <p:cNvSpPr txBox="1">
            <a:spLocks noGrp="1"/>
          </p:cNvSpPr>
          <p:nvPr>
            <p:ph type="title"/>
          </p:nvPr>
        </p:nvSpPr>
        <p:spPr>
          <a:xfrm>
            <a:off x="152400" y="57150"/>
            <a:ext cx="89916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8" name="Google Shape;348;p62"/>
          <p:cNvSpPr txBox="1">
            <a:spLocks noGrp="1"/>
          </p:cNvSpPr>
          <p:nvPr>
            <p:ph type="body" idx="1"/>
          </p:nvPr>
        </p:nvSpPr>
        <p:spPr>
          <a:xfrm>
            <a:off x="152400" y="514350"/>
            <a:ext cx="8991600" cy="3048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7F7F7F"/>
              </a:buClr>
              <a:buSzPts val="1200"/>
              <a:buFont typeface="Arial"/>
              <a:buNone/>
              <a:defRPr sz="12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Google Shape;349;p62"/>
          <p:cNvSpPr txBox="1">
            <a:spLocks noGrp="1"/>
          </p:cNvSpPr>
          <p:nvPr>
            <p:ph type="body" idx="2"/>
          </p:nvPr>
        </p:nvSpPr>
        <p:spPr>
          <a:xfrm>
            <a:off x="533400" y="2114550"/>
            <a:ext cx="4343400" cy="1752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0" name="Google Shape;350;p62"/>
          <p:cNvSpPr txBox="1">
            <a:spLocks noGrp="1"/>
          </p:cNvSpPr>
          <p:nvPr>
            <p:ph type="body" idx="3"/>
          </p:nvPr>
        </p:nvSpPr>
        <p:spPr>
          <a:xfrm>
            <a:off x="533400" y="1786102"/>
            <a:ext cx="2895600" cy="328500"/>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62"/>
          <p:cNvSpPr>
            <a:spLocks noGrp="1"/>
          </p:cNvSpPr>
          <p:nvPr>
            <p:ph type="pic" idx="4"/>
          </p:nvPr>
        </p:nvSpPr>
        <p:spPr>
          <a:xfrm>
            <a:off x="5257800" y="1200150"/>
            <a:ext cx="3886200" cy="28956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EAT OUR TEAM">
  <p:cSld name="MEAT OUR TEAM">
    <p:spTree>
      <p:nvGrpSpPr>
        <p:cNvPr id="1" name="Shape 352"/>
        <p:cNvGrpSpPr/>
        <p:nvPr/>
      </p:nvGrpSpPr>
      <p:grpSpPr>
        <a:xfrm>
          <a:off x="0" y="0"/>
          <a:ext cx="0" cy="0"/>
          <a:chOff x="0" y="0"/>
          <a:chExt cx="0" cy="0"/>
        </a:xfrm>
      </p:grpSpPr>
      <p:sp>
        <p:nvSpPr>
          <p:cNvPr id="353" name="Google Shape;353;p63"/>
          <p:cNvSpPr txBox="1">
            <a:spLocks noGrp="1"/>
          </p:cNvSpPr>
          <p:nvPr>
            <p:ph type="title"/>
          </p:nvPr>
        </p:nvSpPr>
        <p:spPr>
          <a:xfrm>
            <a:off x="152400" y="57150"/>
            <a:ext cx="89916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4" name="Google Shape;354;p63"/>
          <p:cNvSpPr txBox="1">
            <a:spLocks noGrp="1"/>
          </p:cNvSpPr>
          <p:nvPr>
            <p:ph type="body" idx="1"/>
          </p:nvPr>
        </p:nvSpPr>
        <p:spPr>
          <a:xfrm>
            <a:off x="152400" y="514350"/>
            <a:ext cx="8991600" cy="228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7F7F7F"/>
              </a:buClr>
              <a:buSzPts val="1200"/>
              <a:buFont typeface="Arial"/>
              <a:buNone/>
              <a:defRPr sz="12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Google Shape;355;p63"/>
          <p:cNvSpPr txBox="1">
            <a:spLocks noGrp="1"/>
          </p:cNvSpPr>
          <p:nvPr>
            <p:ph type="body" idx="2"/>
          </p:nvPr>
        </p:nvSpPr>
        <p:spPr>
          <a:xfrm>
            <a:off x="457200" y="3714750"/>
            <a:ext cx="18288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6" name="Google Shape;356;p63"/>
          <p:cNvSpPr txBox="1">
            <a:spLocks noGrp="1"/>
          </p:cNvSpPr>
          <p:nvPr>
            <p:ph type="body" idx="3"/>
          </p:nvPr>
        </p:nvSpPr>
        <p:spPr>
          <a:xfrm>
            <a:off x="2590800" y="3714750"/>
            <a:ext cx="18288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7" name="Google Shape;357;p63"/>
          <p:cNvSpPr txBox="1">
            <a:spLocks noGrp="1"/>
          </p:cNvSpPr>
          <p:nvPr>
            <p:ph type="body" idx="4"/>
          </p:nvPr>
        </p:nvSpPr>
        <p:spPr>
          <a:xfrm>
            <a:off x="4724400" y="3714750"/>
            <a:ext cx="18288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8" name="Google Shape;358;p63"/>
          <p:cNvSpPr txBox="1">
            <a:spLocks noGrp="1"/>
          </p:cNvSpPr>
          <p:nvPr>
            <p:ph type="body" idx="5"/>
          </p:nvPr>
        </p:nvSpPr>
        <p:spPr>
          <a:xfrm>
            <a:off x="457200" y="3486150"/>
            <a:ext cx="1828800" cy="228600"/>
          </a:xfrm>
          <a:prstGeom prst="rect">
            <a:avLst/>
          </a:prstGeom>
          <a:noFill/>
          <a:ln>
            <a:noFill/>
          </a:ln>
        </p:spPr>
        <p:txBody>
          <a:bodyPr spcFirstLastPara="1" wrap="square" lIns="91400" tIns="45700" rIns="91400" bIns="45700" anchor="t" anchorCtr="0"/>
          <a:lstStyle>
            <a:lvl1pPr marL="457200" marR="0" lvl="0" indent="-228600" algn="ctr" rtl="0">
              <a:spcBef>
                <a:spcPts val="160"/>
              </a:spcBef>
              <a:spcAft>
                <a:spcPts val="0"/>
              </a:spcAft>
              <a:buClr>
                <a:srgbClr val="1C9AD6"/>
              </a:buClr>
              <a:buSzPts val="800"/>
              <a:buFont typeface="Arial"/>
              <a:buNone/>
              <a:defRPr sz="8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9" name="Google Shape;359;p63"/>
          <p:cNvSpPr txBox="1">
            <a:spLocks noGrp="1"/>
          </p:cNvSpPr>
          <p:nvPr>
            <p:ph type="body" idx="6"/>
          </p:nvPr>
        </p:nvSpPr>
        <p:spPr>
          <a:xfrm>
            <a:off x="2590800" y="3486150"/>
            <a:ext cx="1828800" cy="228600"/>
          </a:xfrm>
          <a:prstGeom prst="rect">
            <a:avLst/>
          </a:prstGeom>
          <a:noFill/>
          <a:ln>
            <a:noFill/>
          </a:ln>
        </p:spPr>
        <p:txBody>
          <a:bodyPr spcFirstLastPara="1" wrap="square" lIns="91400" tIns="45700" rIns="91400" bIns="45700" anchor="t" anchorCtr="0"/>
          <a:lstStyle>
            <a:lvl1pPr marL="457200" marR="0" lvl="0" indent="-228600" algn="ctr" rtl="0">
              <a:spcBef>
                <a:spcPts val="160"/>
              </a:spcBef>
              <a:spcAft>
                <a:spcPts val="0"/>
              </a:spcAft>
              <a:buClr>
                <a:srgbClr val="1C9AD6"/>
              </a:buClr>
              <a:buSzPts val="800"/>
              <a:buFont typeface="Arial"/>
              <a:buNone/>
              <a:defRPr sz="8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63"/>
          <p:cNvSpPr txBox="1">
            <a:spLocks noGrp="1"/>
          </p:cNvSpPr>
          <p:nvPr>
            <p:ph type="body" idx="7"/>
          </p:nvPr>
        </p:nvSpPr>
        <p:spPr>
          <a:xfrm>
            <a:off x="4724400" y="3486150"/>
            <a:ext cx="1828800" cy="228600"/>
          </a:xfrm>
          <a:prstGeom prst="rect">
            <a:avLst/>
          </a:prstGeom>
          <a:noFill/>
          <a:ln>
            <a:noFill/>
          </a:ln>
        </p:spPr>
        <p:txBody>
          <a:bodyPr spcFirstLastPara="1" wrap="square" lIns="91400" tIns="45700" rIns="91400" bIns="45700" anchor="t" anchorCtr="0"/>
          <a:lstStyle>
            <a:lvl1pPr marL="457200" marR="0" lvl="0" indent="-228600" algn="ctr" rtl="0">
              <a:spcBef>
                <a:spcPts val="160"/>
              </a:spcBef>
              <a:spcAft>
                <a:spcPts val="0"/>
              </a:spcAft>
              <a:buClr>
                <a:srgbClr val="1C9AD6"/>
              </a:buClr>
              <a:buSzPts val="800"/>
              <a:buFont typeface="Arial"/>
              <a:buNone/>
              <a:defRPr sz="8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63"/>
          <p:cNvSpPr txBox="1">
            <a:spLocks noGrp="1"/>
          </p:cNvSpPr>
          <p:nvPr>
            <p:ph type="body" idx="8"/>
          </p:nvPr>
        </p:nvSpPr>
        <p:spPr>
          <a:xfrm>
            <a:off x="457200" y="3257550"/>
            <a:ext cx="1828800" cy="228600"/>
          </a:xfrm>
          <a:prstGeom prst="rect">
            <a:avLst/>
          </a:prstGeom>
          <a:noFill/>
          <a:ln>
            <a:noFill/>
          </a:ln>
        </p:spPr>
        <p:txBody>
          <a:bodyPr spcFirstLastPara="1" wrap="square" lIns="91400" tIns="45700" rIns="91400" bIns="45700" anchor="ctr" anchorCtr="0"/>
          <a:lstStyle>
            <a:lvl1pPr marL="457200" marR="0" lvl="0" indent="-228600" algn="ct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63"/>
          <p:cNvSpPr txBox="1">
            <a:spLocks noGrp="1"/>
          </p:cNvSpPr>
          <p:nvPr>
            <p:ph type="body" idx="9"/>
          </p:nvPr>
        </p:nvSpPr>
        <p:spPr>
          <a:xfrm>
            <a:off x="2590800" y="3257550"/>
            <a:ext cx="1828800" cy="228600"/>
          </a:xfrm>
          <a:prstGeom prst="rect">
            <a:avLst/>
          </a:prstGeom>
          <a:noFill/>
          <a:ln>
            <a:noFill/>
          </a:ln>
        </p:spPr>
        <p:txBody>
          <a:bodyPr spcFirstLastPara="1" wrap="square" lIns="91400" tIns="45700" rIns="91400" bIns="45700" anchor="ctr" anchorCtr="0"/>
          <a:lstStyle>
            <a:lvl1pPr marL="457200" marR="0" lvl="0" indent="-228600" algn="ct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3" name="Google Shape;363;p63"/>
          <p:cNvSpPr txBox="1">
            <a:spLocks noGrp="1"/>
          </p:cNvSpPr>
          <p:nvPr>
            <p:ph type="body" idx="13"/>
          </p:nvPr>
        </p:nvSpPr>
        <p:spPr>
          <a:xfrm>
            <a:off x="4724400" y="3257550"/>
            <a:ext cx="1828800" cy="228600"/>
          </a:xfrm>
          <a:prstGeom prst="rect">
            <a:avLst/>
          </a:prstGeom>
          <a:noFill/>
          <a:ln>
            <a:noFill/>
          </a:ln>
        </p:spPr>
        <p:txBody>
          <a:bodyPr spcFirstLastPara="1" wrap="square" lIns="91400" tIns="45700" rIns="91400" bIns="45700" anchor="ctr" anchorCtr="0"/>
          <a:lstStyle>
            <a:lvl1pPr marL="457200" marR="0" lvl="0" indent="-228600" algn="ct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4" name="Google Shape;364;p63"/>
          <p:cNvSpPr>
            <a:spLocks noGrp="1"/>
          </p:cNvSpPr>
          <p:nvPr>
            <p:ph type="pic" idx="14"/>
          </p:nvPr>
        </p:nvSpPr>
        <p:spPr>
          <a:xfrm>
            <a:off x="457200" y="1276350"/>
            <a:ext cx="1828800" cy="18288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5" name="Google Shape;365;p63"/>
          <p:cNvSpPr>
            <a:spLocks noGrp="1"/>
          </p:cNvSpPr>
          <p:nvPr>
            <p:ph type="pic" idx="15"/>
          </p:nvPr>
        </p:nvSpPr>
        <p:spPr>
          <a:xfrm>
            <a:off x="4724400" y="1276350"/>
            <a:ext cx="1828800" cy="18288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6" name="Google Shape;366;p63"/>
          <p:cNvSpPr>
            <a:spLocks noGrp="1"/>
          </p:cNvSpPr>
          <p:nvPr>
            <p:ph type="pic" idx="16"/>
          </p:nvPr>
        </p:nvSpPr>
        <p:spPr>
          <a:xfrm>
            <a:off x="2590800" y="1276350"/>
            <a:ext cx="1828800" cy="18288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63"/>
          <p:cNvSpPr>
            <a:spLocks noGrp="1"/>
          </p:cNvSpPr>
          <p:nvPr>
            <p:ph type="pic" idx="17"/>
          </p:nvPr>
        </p:nvSpPr>
        <p:spPr>
          <a:xfrm>
            <a:off x="6781800" y="1276350"/>
            <a:ext cx="1828800" cy="18288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8" name="Google Shape;368;p63"/>
          <p:cNvSpPr txBox="1">
            <a:spLocks noGrp="1"/>
          </p:cNvSpPr>
          <p:nvPr>
            <p:ph type="body" idx="18"/>
          </p:nvPr>
        </p:nvSpPr>
        <p:spPr>
          <a:xfrm>
            <a:off x="6781800" y="3714750"/>
            <a:ext cx="1828800" cy="609600"/>
          </a:xfrm>
          <a:prstGeom prst="rect">
            <a:avLst/>
          </a:prstGeom>
          <a:noFill/>
          <a:ln>
            <a:noFill/>
          </a:ln>
        </p:spPr>
        <p:txBody>
          <a:bodyPr spcFirstLastPara="1" wrap="square" lIns="91400" tIns="45700" rIns="91400" bIns="45700" anchor="t" anchorCtr="0"/>
          <a:lstStyle>
            <a:lvl1pPr marL="457200" marR="0" lvl="0" indent="-228600" algn="ct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9" name="Google Shape;369;p63"/>
          <p:cNvSpPr txBox="1">
            <a:spLocks noGrp="1"/>
          </p:cNvSpPr>
          <p:nvPr>
            <p:ph type="body" idx="19"/>
          </p:nvPr>
        </p:nvSpPr>
        <p:spPr>
          <a:xfrm>
            <a:off x="6781800" y="3486150"/>
            <a:ext cx="1828800" cy="228600"/>
          </a:xfrm>
          <a:prstGeom prst="rect">
            <a:avLst/>
          </a:prstGeom>
          <a:noFill/>
          <a:ln>
            <a:noFill/>
          </a:ln>
        </p:spPr>
        <p:txBody>
          <a:bodyPr spcFirstLastPara="1" wrap="square" lIns="91400" tIns="45700" rIns="91400" bIns="45700" anchor="t" anchorCtr="0"/>
          <a:lstStyle>
            <a:lvl1pPr marL="457200" marR="0" lvl="0" indent="-228600" algn="ctr" rtl="0">
              <a:spcBef>
                <a:spcPts val="160"/>
              </a:spcBef>
              <a:spcAft>
                <a:spcPts val="0"/>
              </a:spcAft>
              <a:buClr>
                <a:srgbClr val="1C9AD6"/>
              </a:buClr>
              <a:buSzPts val="800"/>
              <a:buFont typeface="Arial"/>
              <a:buNone/>
              <a:defRPr sz="8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0" name="Google Shape;370;p63"/>
          <p:cNvSpPr txBox="1">
            <a:spLocks noGrp="1"/>
          </p:cNvSpPr>
          <p:nvPr>
            <p:ph type="body" idx="20"/>
          </p:nvPr>
        </p:nvSpPr>
        <p:spPr>
          <a:xfrm>
            <a:off x="6781800" y="3257550"/>
            <a:ext cx="1828800" cy="228600"/>
          </a:xfrm>
          <a:prstGeom prst="rect">
            <a:avLst/>
          </a:prstGeom>
          <a:noFill/>
          <a:ln>
            <a:noFill/>
          </a:ln>
        </p:spPr>
        <p:txBody>
          <a:bodyPr spcFirstLastPara="1" wrap="square" lIns="91400" tIns="45700" rIns="91400" bIns="45700" anchor="ctr" anchorCtr="0"/>
          <a:lstStyle>
            <a:lvl1pPr marL="457200" marR="0" lvl="0" indent="-228600" algn="ct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9"/>
        <p:cNvGrpSpPr/>
        <p:nvPr/>
      </p:nvGrpSpPr>
      <p:grpSpPr>
        <a:xfrm>
          <a:off x="0" y="0"/>
          <a:ext cx="0" cy="0"/>
          <a:chOff x="0" y="0"/>
          <a:chExt cx="0" cy="0"/>
        </a:xfrm>
      </p:grpSpPr>
      <p:pic>
        <p:nvPicPr>
          <p:cNvPr id="30" name="Google Shape;30;p7" descr="paint_transparent4.png"/>
          <p:cNvPicPr preferRelativeResize="0"/>
          <p:nvPr/>
        </p:nvPicPr>
        <p:blipFill rotWithShape="1">
          <a:blip r:embed="rId3">
            <a:alphaModFix/>
          </a:blip>
          <a:srcRect r="49954"/>
          <a:stretch/>
        </p:blipFill>
        <p:spPr>
          <a:xfrm>
            <a:off x="4567925" y="0"/>
            <a:ext cx="4576075" cy="5143524"/>
          </a:xfrm>
          <a:prstGeom prst="rect">
            <a:avLst/>
          </a:prstGeom>
          <a:noFill/>
          <a:ln>
            <a:noFill/>
          </a:ln>
        </p:spPr>
      </p:pic>
      <p:sp>
        <p:nvSpPr>
          <p:cNvPr id="31" name="Google Shape;31;p7"/>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
          <p:cNvSpPr txBox="1">
            <a:spLocks noGrp="1"/>
          </p:cNvSpPr>
          <p:nvPr>
            <p:ph type="ctrTitle"/>
          </p:nvPr>
        </p:nvSpPr>
        <p:spPr>
          <a:xfrm>
            <a:off x="685800" y="2878750"/>
            <a:ext cx="3914700" cy="11598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33" name="Google Shape;33;p7"/>
          <p:cNvSpPr txBox="1">
            <a:spLocks noGrp="1"/>
          </p:cNvSpPr>
          <p:nvPr>
            <p:ph type="subTitle" idx="1"/>
          </p:nvPr>
        </p:nvSpPr>
        <p:spPr>
          <a:xfrm>
            <a:off x="685800" y="4135454"/>
            <a:ext cx="3914700" cy="784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1pPr>
            <a:lvl2pPr marR="0" lvl="1"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2pPr>
            <a:lvl3pPr marR="0" lvl="2"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3pPr>
            <a:lvl4pPr marR="0" lvl="3"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4pPr>
            <a:lvl5pPr marR="0" lvl="4"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5pPr>
            <a:lvl6pPr marR="0" lvl="5"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6pPr>
            <a:lvl7pPr marR="0" lvl="6"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7pPr>
            <a:lvl8pPr marR="0" lvl="7"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8pPr>
            <a:lvl9pPr marR="0" lvl="8" algn="l" rtl="0">
              <a:lnSpc>
                <a:spcPct val="100000"/>
              </a:lnSpc>
              <a:spcBef>
                <a:spcPts val="0"/>
              </a:spcBef>
              <a:spcAft>
                <a:spcPts val="0"/>
              </a:spcAft>
              <a:buClr>
                <a:schemeClr val="dk2"/>
              </a:buClr>
              <a:buSzPts val="1400"/>
              <a:buFont typeface="Lato Light"/>
              <a:buNone/>
              <a:defRPr sz="1400" b="0" i="0" u="none" strike="noStrike" cap="none">
                <a:solidFill>
                  <a:schemeClr val="dk2"/>
                </a:solidFill>
                <a:latin typeface="Lato Light"/>
                <a:ea typeface="Lato Light"/>
                <a:cs typeface="Lato Light"/>
                <a:sym typeface="Lato Light"/>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KEY MILESTONE">
  <p:cSld name="KEY MILESTONE">
    <p:spTree>
      <p:nvGrpSpPr>
        <p:cNvPr id="1" name="Shape 371"/>
        <p:cNvGrpSpPr/>
        <p:nvPr/>
      </p:nvGrpSpPr>
      <p:grpSpPr>
        <a:xfrm>
          <a:off x="0" y="0"/>
          <a:ext cx="0" cy="0"/>
          <a:chOff x="0" y="0"/>
          <a:chExt cx="0" cy="0"/>
        </a:xfrm>
      </p:grpSpPr>
      <p:sp>
        <p:nvSpPr>
          <p:cNvPr id="372" name="Google Shape;372;p64"/>
          <p:cNvSpPr txBox="1">
            <a:spLocks noGrp="1"/>
          </p:cNvSpPr>
          <p:nvPr>
            <p:ph type="title"/>
          </p:nvPr>
        </p:nvSpPr>
        <p:spPr>
          <a:xfrm>
            <a:off x="152400" y="0"/>
            <a:ext cx="89916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400"/>
              <a:buFont typeface="Arial"/>
              <a:buNone/>
              <a:defRPr sz="24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3" name="Google Shape;373;p64"/>
          <p:cNvSpPr txBox="1">
            <a:spLocks noGrp="1"/>
          </p:cNvSpPr>
          <p:nvPr>
            <p:ph type="body" idx="1"/>
          </p:nvPr>
        </p:nvSpPr>
        <p:spPr>
          <a:xfrm>
            <a:off x="152400" y="514350"/>
            <a:ext cx="8991600" cy="3048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rgbClr val="7F7F7F"/>
              </a:buClr>
              <a:buSzPts val="1200"/>
              <a:buFont typeface="Arial"/>
              <a:buNone/>
              <a:defRPr sz="12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p64"/>
          <p:cNvSpPr txBox="1">
            <a:spLocks noGrp="1"/>
          </p:cNvSpPr>
          <p:nvPr>
            <p:ph type="body" idx="2"/>
          </p:nvPr>
        </p:nvSpPr>
        <p:spPr>
          <a:xfrm>
            <a:off x="5257800" y="2878018"/>
            <a:ext cx="3581400" cy="6081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5" name="Google Shape;375;p64"/>
          <p:cNvSpPr txBox="1">
            <a:spLocks noGrp="1"/>
          </p:cNvSpPr>
          <p:nvPr>
            <p:ph type="body" idx="3"/>
          </p:nvPr>
        </p:nvSpPr>
        <p:spPr>
          <a:xfrm>
            <a:off x="4648200" y="965153"/>
            <a:ext cx="685800" cy="2349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6" name="Google Shape;376;p64"/>
          <p:cNvSpPr txBox="1">
            <a:spLocks noGrp="1"/>
          </p:cNvSpPr>
          <p:nvPr>
            <p:ph type="body" idx="4"/>
          </p:nvPr>
        </p:nvSpPr>
        <p:spPr>
          <a:xfrm>
            <a:off x="3657600" y="1955752"/>
            <a:ext cx="685800" cy="234900"/>
          </a:xfrm>
          <a:prstGeom prst="rect">
            <a:avLst/>
          </a:prstGeom>
          <a:noFill/>
          <a:ln>
            <a:noFill/>
          </a:ln>
        </p:spPr>
        <p:txBody>
          <a:bodyPr spcFirstLastPara="1" wrap="square" lIns="91400" tIns="45700" rIns="91400" bIns="45700" anchor="ctr" anchorCtr="0"/>
          <a:lstStyle>
            <a:lvl1pPr marL="457200" marR="0" lvl="0" indent="-228600" algn="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7" name="Google Shape;377;p64"/>
          <p:cNvSpPr txBox="1">
            <a:spLocks noGrp="1"/>
          </p:cNvSpPr>
          <p:nvPr>
            <p:ph type="body" idx="5"/>
          </p:nvPr>
        </p:nvSpPr>
        <p:spPr>
          <a:xfrm>
            <a:off x="4572000" y="2946352"/>
            <a:ext cx="685800" cy="2349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8" name="Google Shape;378;p64"/>
          <p:cNvSpPr txBox="1">
            <a:spLocks noGrp="1"/>
          </p:cNvSpPr>
          <p:nvPr>
            <p:ph type="body" idx="6"/>
          </p:nvPr>
        </p:nvSpPr>
        <p:spPr>
          <a:xfrm>
            <a:off x="3657600" y="3860752"/>
            <a:ext cx="685800" cy="234900"/>
          </a:xfrm>
          <a:prstGeom prst="rect">
            <a:avLst/>
          </a:prstGeom>
          <a:noFill/>
          <a:ln>
            <a:noFill/>
          </a:ln>
        </p:spPr>
        <p:txBody>
          <a:bodyPr spcFirstLastPara="1" wrap="square" lIns="91400" tIns="45700" rIns="91400" bIns="45700" anchor="ctr" anchorCtr="0"/>
          <a:lstStyle>
            <a:lvl1pPr marL="457200" marR="0" lvl="0" indent="-228600" algn="r"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64"/>
          <p:cNvSpPr txBox="1">
            <a:spLocks noGrp="1"/>
          </p:cNvSpPr>
          <p:nvPr>
            <p:ph type="body" idx="7"/>
          </p:nvPr>
        </p:nvSpPr>
        <p:spPr>
          <a:xfrm>
            <a:off x="5257800" y="2571750"/>
            <a:ext cx="3581400" cy="3048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64"/>
          <p:cNvSpPr txBox="1">
            <a:spLocks noGrp="1"/>
          </p:cNvSpPr>
          <p:nvPr>
            <p:ph type="body" idx="8"/>
          </p:nvPr>
        </p:nvSpPr>
        <p:spPr>
          <a:xfrm>
            <a:off x="5257800" y="973019"/>
            <a:ext cx="3581400" cy="6081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1" name="Google Shape;381;p64"/>
          <p:cNvSpPr txBox="1">
            <a:spLocks noGrp="1"/>
          </p:cNvSpPr>
          <p:nvPr>
            <p:ph type="body" idx="9"/>
          </p:nvPr>
        </p:nvSpPr>
        <p:spPr>
          <a:xfrm>
            <a:off x="5257800" y="666750"/>
            <a:ext cx="3581400" cy="3048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2" name="Google Shape;382;p64"/>
          <p:cNvSpPr txBox="1">
            <a:spLocks noGrp="1"/>
          </p:cNvSpPr>
          <p:nvPr>
            <p:ph type="body" idx="13"/>
          </p:nvPr>
        </p:nvSpPr>
        <p:spPr>
          <a:xfrm>
            <a:off x="152400" y="1887419"/>
            <a:ext cx="3581400" cy="608100"/>
          </a:xfrm>
          <a:prstGeom prst="rect">
            <a:avLst/>
          </a:prstGeom>
          <a:noFill/>
          <a:ln>
            <a:noFill/>
          </a:ln>
        </p:spPr>
        <p:txBody>
          <a:bodyPr spcFirstLastPara="1" wrap="square" lIns="91400" tIns="45700" rIns="91400" bIns="45700" anchor="t" anchorCtr="0"/>
          <a:lstStyle>
            <a:lvl1pPr marL="457200" marR="0" lvl="0" indent="-228600" algn="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3" name="Google Shape;383;p64"/>
          <p:cNvSpPr txBox="1">
            <a:spLocks noGrp="1"/>
          </p:cNvSpPr>
          <p:nvPr>
            <p:ph type="body" idx="14"/>
          </p:nvPr>
        </p:nvSpPr>
        <p:spPr>
          <a:xfrm>
            <a:off x="152400" y="1581150"/>
            <a:ext cx="3581400" cy="304800"/>
          </a:xfrm>
          <a:prstGeom prst="rect">
            <a:avLst/>
          </a:prstGeom>
          <a:noFill/>
          <a:ln>
            <a:noFill/>
          </a:ln>
        </p:spPr>
        <p:txBody>
          <a:bodyPr spcFirstLastPara="1" wrap="square" lIns="91400" tIns="45700" rIns="91400" bIns="45700" anchor="t" anchorCtr="0"/>
          <a:lstStyle>
            <a:lvl1pPr marL="457200" marR="0" lvl="0" indent="-228600" algn="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4" name="Google Shape;384;p64"/>
          <p:cNvSpPr txBox="1">
            <a:spLocks noGrp="1"/>
          </p:cNvSpPr>
          <p:nvPr>
            <p:ph type="body" idx="15"/>
          </p:nvPr>
        </p:nvSpPr>
        <p:spPr>
          <a:xfrm>
            <a:off x="152400" y="3868618"/>
            <a:ext cx="3581400" cy="608100"/>
          </a:xfrm>
          <a:prstGeom prst="rect">
            <a:avLst/>
          </a:prstGeom>
          <a:noFill/>
          <a:ln>
            <a:noFill/>
          </a:ln>
        </p:spPr>
        <p:txBody>
          <a:bodyPr spcFirstLastPara="1" wrap="square" lIns="91400" tIns="45700" rIns="91400" bIns="45700" anchor="t" anchorCtr="0"/>
          <a:lstStyle>
            <a:lvl1pPr marL="457200" marR="0" lvl="0" indent="-228600" algn="r"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5" name="Google Shape;385;p64"/>
          <p:cNvSpPr txBox="1">
            <a:spLocks noGrp="1"/>
          </p:cNvSpPr>
          <p:nvPr>
            <p:ph type="body" idx="16"/>
          </p:nvPr>
        </p:nvSpPr>
        <p:spPr>
          <a:xfrm>
            <a:off x="152400" y="3562350"/>
            <a:ext cx="3581400" cy="304800"/>
          </a:xfrm>
          <a:prstGeom prst="rect">
            <a:avLst/>
          </a:prstGeom>
          <a:noFill/>
          <a:ln>
            <a:noFill/>
          </a:ln>
        </p:spPr>
        <p:txBody>
          <a:bodyPr spcFirstLastPara="1" wrap="square" lIns="91400" tIns="45700" rIns="91400" bIns="45700" anchor="t" anchorCtr="0"/>
          <a:lstStyle>
            <a:lvl1pPr marL="457200" marR="0" lvl="0" indent="-228600" algn="r"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SAMPLE">
  <p:cSld name="TEXT SAMPLE">
    <p:spTree>
      <p:nvGrpSpPr>
        <p:cNvPr id="1" name="Shape 386"/>
        <p:cNvGrpSpPr/>
        <p:nvPr/>
      </p:nvGrpSpPr>
      <p:grpSpPr>
        <a:xfrm>
          <a:off x="0" y="0"/>
          <a:ext cx="0" cy="0"/>
          <a:chOff x="0" y="0"/>
          <a:chExt cx="0" cy="0"/>
        </a:xfrm>
      </p:grpSpPr>
      <p:sp>
        <p:nvSpPr>
          <p:cNvPr id="387" name="Google Shape;387;p65"/>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88" name="Google Shape;388;p65"/>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Google Shape;389;p65"/>
          <p:cNvSpPr txBox="1">
            <a:spLocks noGrp="1"/>
          </p:cNvSpPr>
          <p:nvPr>
            <p:ph type="body" idx="2"/>
          </p:nvPr>
        </p:nvSpPr>
        <p:spPr>
          <a:xfrm>
            <a:off x="381000" y="2876550"/>
            <a:ext cx="4038600" cy="14478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0" name="Google Shape;390;p65"/>
          <p:cNvSpPr txBox="1">
            <a:spLocks noGrp="1"/>
          </p:cNvSpPr>
          <p:nvPr>
            <p:ph type="body" idx="3"/>
          </p:nvPr>
        </p:nvSpPr>
        <p:spPr>
          <a:xfrm>
            <a:off x="4648200" y="2876550"/>
            <a:ext cx="3810000" cy="14478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Google Shape;391;p65"/>
          <p:cNvSpPr txBox="1">
            <a:spLocks noGrp="1"/>
          </p:cNvSpPr>
          <p:nvPr>
            <p:ph type="body" idx="4"/>
          </p:nvPr>
        </p:nvSpPr>
        <p:spPr>
          <a:xfrm>
            <a:off x="381000" y="1428750"/>
            <a:ext cx="8229600" cy="10668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Google Shape;392;p65"/>
          <p:cNvSpPr txBox="1">
            <a:spLocks noGrp="1"/>
          </p:cNvSpPr>
          <p:nvPr>
            <p:ph type="body" idx="5"/>
          </p:nvPr>
        </p:nvSpPr>
        <p:spPr>
          <a:xfrm>
            <a:off x="381000" y="2571750"/>
            <a:ext cx="4038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65"/>
          <p:cNvSpPr txBox="1">
            <a:spLocks noGrp="1"/>
          </p:cNvSpPr>
          <p:nvPr>
            <p:ph type="body" idx="6"/>
          </p:nvPr>
        </p:nvSpPr>
        <p:spPr>
          <a:xfrm>
            <a:off x="4648200" y="2571750"/>
            <a:ext cx="38100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4" name="Google Shape;394;p65"/>
          <p:cNvSpPr txBox="1">
            <a:spLocks noGrp="1"/>
          </p:cNvSpPr>
          <p:nvPr>
            <p:ph type="body" idx="7"/>
          </p:nvPr>
        </p:nvSpPr>
        <p:spPr>
          <a:xfrm>
            <a:off x="381000" y="1123950"/>
            <a:ext cx="8229600" cy="3048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ULLETS AND NUMBERING">
  <p:cSld name="BULLETS AND NUMBERING">
    <p:spTree>
      <p:nvGrpSpPr>
        <p:cNvPr id="1" name="Shape 395"/>
        <p:cNvGrpSpPr/>
        <p:nvPr/>
      </p:nvGrpSpPr>
      <p:grpSpPr>
        <a:xfrm>
          <a:off x="0" y="0"/>
          <a:ext cx="0" cy="0"/>
          <a:chOff x="0" y="0"/>
          <a:chExt cx="0" cy="0"/>
        </a:xfrm>
      </p:grpSpPr>
      <p:sp>
        <p:nvSpPr>
          <p:cNvPr id="396" name="Google Shape;396;p66"/>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7" name="Google Shape;397;p66"/>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8" name="Google Shape;398;p66"/>
          <p:cNvSpPr txBox="1">
            <a:spLocks noGrp="1"/>
          </p:cNvSpPr>
          <p:nvPr>
            <p:ph type="body" idx="2"/>
          </p:nvPr>
        </p:nvSpPr>
        <p:spPr>
          <a:xfrm>
            <a:off x="1447800" y="2724150"/>
            <a:ext cx="28956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Google Shape;399;p66"/>
          <p:cNvSpPr txBox="1">
            <a:spLocks noGrp="1"/>
          </p:cNvSpPr>
          <p:nvPr>
            <p:ph type="body" idx="3"/>
          </p:nvPr>
        </p:nvSpPr>
        <p:spPr>
          <a:xfrm>
            <a:off x="1447800" y="3790950"/>
            <a:ext cx="28956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0" name="Google Shape;400;p66"/>
          <p:cNvSpPr txBox="1">
            <a:spLocks noGrp="1"/>
          </p:cNvSpPr>
          <p:nvPr>
            <p:ph type="body" idx="4"/>
          </p:nvPr>
        </p:nvSpPr>
        <p:spPr>
          <a:xfrm>
            <a:off x="5638800" y="27241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1" name="Google Shape;401;p66"/>
          <p:cNvSpPr txBox="1">
            <a:spLocks noGrp="1"/>
          </p:cNvSpPr>
          <p:nvPr>
            <p:ph type="body" idx="5"/>
          </p:nvPr>
        </p:nvSpPr>
        <p:spPr>
          <a:xfrm>
            <a:off x="1447800" y="2419350"/>
            <a:ext cx="2895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2" name="Google Shape;402;p66"/>
          <p:cNvSpPr txBox="1">
            <a:spLocks noGrp="1"/>
          </p:cNvSpPr>
          <p:nvPr>
            <p:ph type="body" idx="6"/>
          </p:nvPr>
        </p:nvSpPr>
        <p:spPr>
          <a:xfrm>
            <a:off x="1447800" y="3562350"/>
            <a:ext cx="28956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66"/>
          <p:cNvSpPr txBox="1">
            <a:spLocks noGrp="1"/>
          </p:cNvSpPr>
          <p:nvPr>
            <p:ph type="body" idx="7"/>
          </p:nvPr>
        </p:nvSpPr>
        <p:spPr>
          <a:xfrm>
            <a:off x="5638800" y="2419350"/>
            <a:ext cx="29718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4" name="Google Shape;404;p66"/>
          <p:cNvSpPr txBox="1">
            <a:spLocks noGrp="1"/>
          </p:cNvSpPr>
          <p:nvPr>
            <p:ph type="body" idx="8"/>
          </p:nvPr>
        </p:nvSpPr>
        <p:spPr>
          <a:xfrm>
            <a:off x="1447800" y="1504950"/>
            <a:ext cx="28194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5" name="Google Shape;405;p66"/>
          <p:cNvSpPr txBox="1">
            <a:spLocks noGrp="1"/>
          </p:cNvSpPr>
          <p:nvPr>
            <p:ph type="body" idx="9"/>
          </p:nvPr>
        </p:nvSpPr>
        <p:spPr>
          <a:xfrm>
            <a:off x="5638800" y="37909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6" name="Google Shape;406;p66"/>
          <p:cNvSpPr txBox="1">
            <a:spLocks noGrp="1"/>
          </p:cNvSpPr>
          <p:nvPr>
            <p:ph type="body" idx="13"/>
          </p:nvPr>
        </p:nvSpPr>
        <p:spPr>
          <a:xfrm>
            <a:off x="5638800" y="1504950"/>
            <a:ext cx="2971800" cy="762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7" name="Google Shape;407;p66"/>
          <p:cNvSpPr txBox="1">
            <a:spLocks noGrp="1"/>
          </p:cNvSpPr>
          <p:nvPr>
            <p:ph type="body" idx="14"/>
          </p:nvPr>
        </p:nvSpPr>
        <p:spPr>
          <a:xfrm>
            <a:off x="1447800" y="1276350"/>
            <a:ext cx="2895600" cy="2286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8" name="Google Shape;408;p66"/>
          <p:cNvSpPr txBox="1">
            <a:spLocks noGrp="1"/>
          </p:cNvSpPr>
          <p:nvPr>
            <p:ph type="body" idx="15"/>
          </p:nvPr>
        </p:nvSpPr>
        <p:spPr>
          <a:xfrm>
            <a:off x="5638800" y="3562350"/>
            <a:ext cx="2971800" cy="304800"/>
          </a:xfrm>
          <a:prstGeom prst="rect">
            <a:avLst/>
          </a:prstGeom>
          <a:noFill/>
          <a:ln>
            <a:noFill/>
          </a:ln>
        </p:spPr>
        <p:txBody>
          <a:bodyPr spcFirstLastPara="1" wrap="square" lIns="91400" tIns="45700" rIns="91400" bIns="45700" anchor="b"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9" name="Google Shape;409;p66"/>
          <p:cNvSpPr txBox="1">
            <a:spLocks noGrp="1"/>
          </p:cNvSpPr>
          <p:nvPr>
            <p:ph type="body" idx="16"/>
          </p:nvPr>
        </p:nvSpPr>
        <p:spPr>
          <a:xfrm>
            <a:off x="5638800" y="1276350"/>
            <a:ext cx="2971800" cy="2286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Google Shape;410;p66"/>
          <p:cNvSpPr txBox="1">
            <a:spLocks noGrp="1"/>
          </p:cNvSpPr>
          <p:nvPr>
            <p:ph type="body" idx="17"/>
          </p:nvPr>
        </p:nvSpPr>
        <p:spPr>
          <a:xfrm>
            <a:off x="609600" y="1428750"/>
            <a:ext cx="762000" cy="762000"/>
          </a:xfrm>
          <a:prstGeom prst="rect">
            <a:avLst/>
          </a:prstGeom>
          <a:noFill/>
          <a:ln>
            <a:noFill/>
          </a:ln>
        </p:spPr>
        <p:txBody>
          <a:bodyPr spcFirstLastPara="1" wrap="square" lIns="91400" tIns="45700" rIns="91400" bIns="45700" anchor="ctr"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Google Shape;411;p66"/>
          <p:cNvSpPr txBox="1">
            <a:spLocks noGrp="1"/>
          </p:cNvSpPr>
          <p:nvPr>
            <p:ph type="body" idx="18"/>
          </p:nvPr>
        </p:nvSpPr>
        <p:spPr>
          <a:xfrm>
            <a:off x="609600" y="2571750"/>
            <a:ext cx="762000" cy="762000"/>
          </a:xfrm>
          <a:prstGeom prst="rect">
            <a:avLst/>
          </a:prstGeom>
          <a:noFill/>
          <a:ln>
            <a:noFill/>
          </a:ln>
        </p:spPr>
        <p:txBody>
          <a:bodyPr spcFirstLastPara="1" wrap="square" lIns="91400" tIns="45700" rIns="91400" bIns="45700" anchor="ctr"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2" name="Google Shape;412;p66"/>
          <p:cNvSpPr txBox="1">
            <a:spLocks noGrp="1"/>
          </p:cNvSpPr>
          <p:nvPr>
            <p:ph type="body" idx="19"/>
          </p:nvPr>
        </p:nvSpPr>
        <p:spPr>
          <a:xfrm>
            <a:off x="609600" y="35623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3" name="Google Shape;413;p66"/>
          <p:cNvSpPr txBox="1">
            <a:spLocks noGrp="1"/>
          </p:cNvSpPr>
          <p:nvPr>
            <p:ph type="body" idx="20"/>
          </p:nvPr>
        </p:nvSpPr>
        <p:spPr>
          <a:xfrm>
            <a:off x="4724400" y="13525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4" name="Google Shape;414;p66"/>
          <p:cNvSpPr txBox="1">
            <a:spLocks noGrp="1"/>
          </p:cNvSpPr>
          <p:nvPr>
            <p:ph type="body" idx="21"/>
          </p:nvPr>
        </p:nvSpPr>
        <p:spPr>
          <a:xfrm>
            <a:off x="4724400" y="2571750"/>
            <a:ext cx="762000" cy="762000"/>
          </a:xfrm>
          <a:prstGeom prst="rect">
            <a:avLst/>
          </a:prstGeom>
          <a:noFill/>
          <a:ln>
            <a:noFill/>
          </a:ln>
        </p:spPr>
        <p:txBody>
          <a:bodyPr spcFirstLastPara="1" wrap="square" lIns="91400" tIns="45700" rIns="91400" bIns="45700" anchor="ctr"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5" name="Google Shape;415;p66"/>
          <p:cNvSpPr txBox="1">
            <a:spLocks noGrp="1"/>
          </p:cNvSpPr>
          <p:nvPr>
            <p:ph type="body" idx="22"/>
          </p:nvPr>
        </p:nvSpPr>
        <p:spPr>
          <a:xfrm>
            <a:off x="4724400" y="3562350"/>
            <a:ext cx="762000" cy="762000"/>
          </a:xfrm>
          <a:prstGeom prst="rect">
            <a:avLst/>
          </a:prstGeom>
          <a:noFill/>
          <a:ln>
            <a:noFill/>
          </a:ln>
        </p:spPr>
        <p:txBody>
          <a:bodyPr spcFirstLastPara="1" wrap="square" lIns="91400" tIns="45700" rIns="91400" bIns="45700" anchor="b" anchorCtr="0"/>
          <a:lstStyle>
            <a:lvl1pPr marL="457200" marR="0" lvl="0" indent="-228600" algn="ctr"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TEPS PROCESS LAYOUT">
  <p:cSld name="STEPS PROCESS LAYOUT">
    <p:spTree>
      <p:nvGrpSpPr>
        <p:cNvPr id="1" name="Shape 416"/>
        <p:cNvGrpSpPr/>
        <p:nvPr/>
      </p:nvGrpSpPr>
      <p:grpSpPr>
        <a:xfrm>
          <a:off x="0" y="0"/>
          <a:ext cx="0" cy="0"/>
          <a:chOff x="0" y="0"/>
          <a:chExt cx="0" cy="0"/>
        </a:xfrm>
      </p:grpSpPr>
      <p:sp>
        <p:nvSpPr>
          <p:cNvPr id="417" name="Google Shape;417;p67"/>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8" name="Google Shape;418;p67"/>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9" name="Google Shape;419;p67"/>
          <p:cNvSpPr txBox="1">
            <a:spLocks noGrp="1"/>
          </p:cNvSpPr>
          <p:nvPr>
            <p:ph type="body" idx="2"/>
          </p:nvPr>
        </p:nvSpPr>
        <p:spPr>
          <a:xfrm>
            <a:off x="7467600" y="3409950"/>
            <a:ext cx="1524000" cy="914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0" name="Google Shape;420;p67"/>
          <p:cNvSpPr txBox="1">
            <a:spLocks noGrp="1"/>
          </p:cNvSpPr>
          <p:nvPr>
            <p:ph type="body" idx="3"/>
          </p:nvPr>
        </p:nvSpPr>
        <p:spPr>
          <a:xfrm>
            <a:off x="304800" y="3409950"/>
            <a:ext cx="1600200" cy="914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1" name="Google Shape;421;p67"/>
          <p:cNvSpPr txBox="1">
            <a:spLocks noGrp="1"/>
          </p:cNvSpPr>
          <p:nvPr>
            <p:ph type="body" idx="4"/>
          </p:nvPr>
        </p:nvSpPr>
        <p:spPr>
          <a:xfrm>
            <a:off x="7467609" y="3181350"/>
            <a:ext cx="15240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2" name="Google Shape;422;p67"/>
          <p:cNvSpPr txBox="1">
            <a:spLocks noGrp="1"/>
          </p:cNvSpPr>
          <p:nvPr>
            <p:ph type="body" idx="5"/>
          </p:nvPr>
        </p:nvSpPr>
        <p:spPr>
          <a:xfrm>
            <a:off x="304800" y="3181350"/>
            <a:ext cx="16002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67"/>
          <p:cNvSpPr txBox="1">
            <a:spLocks noGrp="1"/>
          </p:cNvSpPr>
          <p:nvPr>
            <p:ph type="body" idx="6"/>
          </p:nvPr>
        </p:nvSpPr>
        <p:spPr>
          <a:xfrm>
            <a:off x="2590800" y="3409950"/>
            <a:ext cx="1828800" cy="914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4" name="Google Shape;424;p67"/>
          <p:cNvSpPr txBox="1">
            <a:spLocks noGrp="1"/>
          </p:cNvSpPr>
          <p:nvPr>
            <p:ph type="body" idx="7"/>
          </p:nvPr>
        </p:nvSpPr>
        <p:spPr>
          <a:xfrm>
            <a:off x="5092264" y="3409950"/>
            <a:ext cx="1689600" cy="914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5" name="Google Shape;425;p67"/>
          <p:cNvSpPr txBox="1">
            <a:spLocks noGrp="1"/>
          </p:cNvSpPr>
          <p:nvPr>
            <p:ph type="body" idx="8"/>
          </p:nvPr>
        </p:nvSpPr>
        <p:spPr>
          <a:xfrm>
            <a:off x="2590800" y="3181350"/>
            <a:ext cx="18123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6" name="Google Shape;426;p67"/>
          <p:cNvSpPr txBox="1">
            <a:spLocks noGrp="1"/>
          </p:cNvSpPr>
          <p:nvPr>
            <p:ph type="body" idx="9"/>
          </p:nvPr>
        </p:nvSpPr>
        <p:spPr>
          <a:xfrm>
            <a:off x="5092264" y="3181350"/>
            <a:ext cx="16896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P DISTRIBUTION">
  <p:cSld name="MAP DISTRIBUTION">
    <p:spTree>
      <p:nvGrpSpPr>
        <p:cNvPr id="1" name="Shape 427"/>
        <p:cNvGrpSpPr/>
        <p:nvPr/>
      </p:nvGrpSpPr>
      <p:grpSpPr>
        <a:xfrm>
          <a:off x="0" y="0"/>
          <a:ext cx="0" cy="0"/>
          <a:chOff x="0" y="0"/>
          <a:chExt cx="0" cy="0"/>
        </a:xfrm>
      </p:grpSpPr>
      <p:sp>
        <p:nvSpPr>
          <p:cNvPr id="428" name="Google Shape;428;p68"/>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9" name="Google Shape;429;p68"/>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0" name="Google Shape;430;p68"/>
          <p:cNvSpPr txBox="1">
            <a:spLocks noGrp="1"/>
          </p:cNvSpPr>
          <p:nvPr>
            <p:ph type="body" idx="2"/>
          </p:nvPr>
        </p:nvSpPr>
        <p:spPr>
          <a:xfrm>
            <a:off x="228600" y="1657350"/>
            <a:ext cx="2438400" cy="6096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7F7F7F"/>
              </a:buClr>
              <a:buSzPts val="1000"/>
              <a:buFont typeface="Arial"/>
              <a:buNone/>
              <a:defRPr sz="1000" b="0" i="0" u="none" strike="noStrike" cap="none">
                <a:solidFill>
                  <a:srgbClr val="7F7F7F"/>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1" name="Google Shape;431;p68"/>
          <p:cNvSpPr txBox="1">
            <a:spLocks noGrp="1"/>
          </p:cNvSpPr>
          <p:nvPr>
            <p:ph type="body" idx="3"/>
          </p:nvPr>
        </p:nvSpPr>
        <p:spPr>
          <a:xfrm>
            <a:off x="228604" y="1428750"/>
            <a:ext cx="2438400" cy="228600"/>
          </a:xfrm>
          <a:prstGeom prst="rect">
            <a:avLst/>
          </a:prstGeom>
          <a:noFill/>
          <a:ln>
            <a:noFill/>
          </a:ln>
        </p:spPr>
        <p:txBody>
          <a:bodyPr spcFirstLastPara="1" wrap="square" lIns="91400" tIns="45700" rIns="91400" bIns="45700" anchor="ctr"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2" name="Google Shape;432;p68"/>
          <p:cNvSpPr txBox="1">
            <a:spLocks noGrp="1"/>
          </p:cNvSpPr>
          <p:nvPr>
            <p:ph type="body" idx="4"/>
          </p:nvPr>
        </p:nvSpPr>
        <p:spPr>
          <a:xfrm>
            <a:off x="905698" y="3790950"/>
            <a:ext cx="2294700" cy="533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3" name="Google Shape;433;p68"/>
          <p:cNvSpPr txBox="1">
            <a:spLocks noGrp="1"/>
          </p:cNvSpPr>
          <p:nvPr>
            <p:ph type="body" idx="5"/>
          </p:nvPr>
        </p:nvSpPr>
        <p:spPr>
          <a:xfrm>
            <a:off x="914400" y="2952750"/>
            <a:ext cx="2438400" cy="533400"/>
          </a:xfrm>
          <a:prstGeom prst="rect">
            <a:avLst/>
          </a:prstGeom>
          <a:noFill/>
          <a:ln>
            <a:noFill/>
          </a:ln>
        </p:spPr>
        <p:txBody>
          <a:bodyPr spcFirstLastPara="1" wrap="square" lIns="91400" tIns="45700" rIns="91400" bIns="45700" anchor="t" anchorCtr="0"/>
          <a:lstStyle>
            <a:lvl1pPr marL="457200" marR="0" lvl="0" indent="-228600" algn="l" rtl="0">
              <a:spcBef>
                <a:spcPts val="200"/>
              </a:spcBef>
              <a:spcAft>
                <a:spcPts val="0"/>
              </a:spcAft>
              <a:buClr>
                <a:srgbClr val="1C9AD6"/>
              </a:buClr>
              <a:buSzPts val="1000"/>
              <a:buFont typeface="Arial"/>
              <a:buNone/>
              <a:defRPr sz="10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Google Shape;434;p68"/>
          <p:cNvSpPr txBox="1">
            <a:spLocks noGrp="1"/>
          </p:cNvSpPr>
          <p:nvPr>
            <p:ph type="body" idx="6"/>
          </p:nvPr>
        </p:nvSpPr>
        <p:spPr>
          <a:xfrm>
            <a:off x="913082" y="3562350"/>
            <a:ext cx="22872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595959"/>
              </a:buClr>
              <a:buSzPts val="1400"/>
              <a:buFont typeface="Arial"/>
              <a:buNone/>
              <a:defRPr sz="1400" b="1"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5" name="Google Shape;435;p68"/>
          <p:cNvSpPr txBox="1">
            <a:spLocks noGrp="1"/>
          </p:cNvSpPr>
          <p:nvPr>
            <p:ph type="body" idx="7"/>
          </p:nvPr>
        </p:nvSpPr>
        <p:spPr>
          <a:xfrm>
            <a:off x="914400" y="2724150"/>
            <a:ext cx="2438400" cy="2286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1C9AD6"/>
              </a:buClr>
              <a:buSzPts val="1400"/>
              <a:buFont typeface="Arial"/>
              <a:buNone/>
              <a:defRPr sz="14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E CHART">
  <p:cSld name="PIE CHART">
    <p:spTree>
      <p:nvGrpSpPr>
        <p:cNvPr id="1" name="Shape 436"/>
        <p:cNvGrpSpPr/>
        <p:nvPr/>
      </p:nvGrpSpPr>
      <p:grpSpPr>
        <a:xfrm>
          <a:off x="0" y="0"/>
          <a:ext cx="0" cy="0"/>
          <a:chOff x="0" y="0"/>
          <a:chExt cx="0" cy="0"/>
        </a:xfrm>
      </p:grpSpPr>
      <p:sp>
        <p:nvSpPr>
          <p:cNvPr id="437" name="Google Shape;437;p69"/>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8" name="Google Shape;438;p69"/>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9" name="Google Shape;439;p69"/>
          <p:cNvSpPr txBox="1">
            <a:spLocks noGrp="1"/>
          </p:cNvSpPr>
          <p:nvPr>
            <p:ph type="body" idx="2"/>
          </p:nvPr>
        </p:nvSpPr>
        <p:spPr>
          <a:xfrm>
            <a:off x="381000" y="1733550"/>
            <a:ext cx="3589200" cy="16764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0" name="Google Shape;440;p69"/>
          <p:cNvSpPr txBox="1">
            <a:spLocks noGrp="1"/>
          </p:cNvSpPr>
          <p:nvPr>
            <p:ph type="body" idx="3"/>
          </p:nvPr>
        </p:nvSpPr>
        <p:spPr>
          <a:xfrm>
            <a:off x="388816" y="1428752"/>
            <a:ext cx="3589200" cy="270900"/>
          </a:xfrm>
          <a:prstGeom prst="rect">
            <a:avLst/>
          </a:prstGeom>
          <a:noFill/>
          <a:ln>
            <a:noFill/>
          </a:ln>
        </p:spPr>
        <p:txBody>
          <a:bodyPr spcFirstLastPara="1" wrap="square" lIns="91400" tIns="45700" rIns="91400" bIns="45700" anchor="ctr" anchorCtr="0"/>
          <a:lstStyle>
            <a:lvl1pPr marL="457200" marR="0" lvl="0" indent="-228600" algn="l" rtl="0">
              <a:spcBef>
                <a:spcPts val="320"/>
              </a:spcBef>
              <a:spcAft>
                <a:spcPts val="0"/>
              </a:spcAft>
              <a:buClr>
                <a:srgbClr val="1C9AD6"/>
              </a:buClr>
              <a:buSzPts val="1600"/>
              <a:buFont typeface="Arial"/>
              <a:buNone/>
              <a:defRPr sz="16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INE CHART">
  <p:cSld name="LINE CHART">
    <p:spTree>
      <p:nvGrpSpPr>
        <p:cNvPr id="1" name="Shape 441"/>
        <p:cNvGrpSpPr/>
        <p:nvPr/>
      </p:nvGrpSpPr>
      <p:grpSpPr>
        <a:xfrm>
          <a:off x="0" y="0"/>
          <a:ext cx="0" cy="0"/>
          <a:chOff x="0" y="0"/>
          <a:chExt cx="0" cy="0"/>
        </a:xfrm>
      </p:grpSpPr>
      <p:sp>
        <p:nvSpPr>
          <p:cNvPr id="442" name="Google Shape;442;p70"/>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3" name="Google Shape;443;p70"/>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4" name="Google Shape;444;p70"/>
          <p:cNvSpPr txBox="1">
            <a:spLocks noGrp="1"/>
          </p:cNvSpPr>
          <p:nvPr>
            <p:ph type="body" idx="2"/>
          </p:nvPr>
        </p:nvSpPr>
        <p:spPr>
          <a:xfrm>
            <a:off x="517768" y="3867150"/>
            <a:ext cx="8313600" cy="6096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5" name="Google Shape;445;p70"/>
          <p:cNvSpPr txBox="1">
            <a:spLocks noGrp="1"/>
          </p:cNvSpPr>
          <p:nvPr>
            <p:ph type="body" idx="3"/>
          </p:nvPr>
        </p:nvSpPr>
        <p:spPr>
          <a:xfrm>
            <a:off x="525584" y="3638551"/>
            <a:ext cx="8313600" cy="2709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1C9AD6"/>
              </a:buClr>
              <a:buSzPts val="1600"/>
              <a:buFont typeface="Arial"/>
              <a:buNone/>
              <a:defRPr sz="16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R CHART">
  <p:cSld name="BAR CHART">
    <p:spTree>
      <p:nvGrpSpPr>
        <p:cNvPr id="1" name="Shape 446"/>
        <p:cNvGrpSpPr/>
        <p:nvPr/>
      </p:nvGrpSpPr>
      <p:grpSpPr>
        <a:xfrm>
          <a:off x="0" y="0"/>
          <a:ext cx="0" cy="0"/>
          <a:chOff x="0" y="0"/>
          <a:chExt cx="0" cy="0"/>
        </a:xfrm>
      </p:grpSpPr>
      <p:sp>
        <p:nvSpPr>
          <p:cNvPr id="447" name="Google Shape;447;p71"/>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8" name="Google Shape;448;p71"/>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71"/>
          <p:cNvSpPr txBox="1">
            <a:spLocks noGrp="1"/>
          </p:cNvSpPr>
          <p:nvPr>
            <p:ph type="body" idx="2"/>
          </p:nvPr>
        </p:nvSpPr>
        <p:spPr>
          <a:xfrm>
            <a:off x="517768" y="3867150"/>
            <a:ext cx="8313600" cy="609600"/>
          </a:xfrm>
          <a:prstGeom prst="rect">
            <a:avLst/>
          </a:prstGeom>
          <a:noFill/>
          <a:ln>
            <a:noFill/>
          </a:ln>
        </p:spPr>
        <p:txBody>
          <a:bodyPr spcFirstLastPara="1" wrap="square" lIns="91400" tIns="45700" rIns="91400" bIns="45700" anchor="t" anchorCtr="0"/>
          <a:lstStyle>
            <a:lvl1pPr marL="457200" marR="0" lvl="0" indent="-228600" algn="l" rtl="0">
              <a:lnSpc>
                <a:spcPct val="100000"/>
              </a:lnSpc>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0" name="Google Shape;450;p71"/>
          <p:cNvSpPr txBox="1">
            <a:spLocks noGrp="1"/>
          </p:cNvSpPr>
          <p:nvPr>
            <p:ph type="body" idx="3"/>
          </p:nvPr>
        </p:nvSpPr>
        <p:spPr>
          <a:xfrm>
            <a:off x="525584" y="3638551"/>
            <a:ext cx="8313600" cy="270900"/>
          </a:xfrm>
          <a:prstGeom prst="rect">
            <a:avLst/>
          </a:prstGeom>
          <a:noFill/>
          <a:ln>
            <a:noFill/>
          </a:ln>
        </p:spPr>
        <p:txBody>
          <a:bodyPr spcFirstLastPara="1" wrap="square" lIns="91400" tIns="45700" rIns="91400" bIns="45700" anchor="b" anchorCtr="0"/>
          <a:lstStyle>
            <a:lvl1pPr marL="457200" marR="0" lvl="0" indent="-228600" algn="l" rtl="0">
              <a:spcBef>
                <a:spcPts val="320"/>
              </a:spcBef>
              <a:spcAft>
                <a:spcPts val="0"/>
              </a:spcAft>
              <a:buClr>
                <a:srgbClr val="1C9AD6"/>
              </a:buClr>
              <a:buSzPts val="1600"/>
              <a:buFont typeface="Arial"/>
              <a:buNone/>
              <a:defRPr sz="1600" b="0"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RICING PLAN">
  <p:cSld name="PRICING PLAN">
    <p:spTree>
      <p:nvGrpSpPr>
        <p:cNvPr id="1" name="Shape 451"/>
        <p:cNvGrpSpPr/>
        <p:nvPr/>
      </p:nvGrpSpPr>
      <p:grpSpPr>
        <a:xfrm>
          <a:off x="0" y="0"/>
          <a:ext cx="0" cy="0"/>
          <a:chOff x="0" y="0"/>
          <a:chExt cx="0" cy="0"/>
        </a:xfrm>
      </p:grpSpPr>
      <p:sp>
        <p:nvSpPr>
          <p:cNvPr id="452" name="Google Shape;452;p72"/>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3" name="Google Shape;453;p72"/>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4" name="Google Shape;454;p72"/>
          <p:cNvSpPr txBox="1">
            <a:spLocks noGrp="1"/>
          </p:cNvSpPr>
          <p:nvPr>
            <p:ph type="body" idx="2"/>
          </p:nvPr>
        </p:nvSpPr>
        <p:spPr>
          <a:xfrm>
            <a:off x="1140178" y="2419350"/>
            <a:ext cx="1834500" cy="457200"/>
          </a:xfrm>
          <a:prstGeom prst="rect">
            <a:avLst/>
          </a:prstGeom>
          <a:noFill/>
          <a:ln>
            <a:noFill/>
          </a:ln>
        </p:spPr>
        <p:txBody>
          <a:bodyPr spcFirstLastPara="1" wrap="square" lIns="91400" tIns="45700" rIns="91400" bIns="45700" anchor="ctr" anchorCtr="0"/>
          <a:lstStyle>
            <a:lvl1pPr marL="457200" marR="0" lvl="0" indent="-228600" algn="ctr" rtl="0">
              <a:spcBef>
                <a:spcPts val="720"/>
              </a:spcBef>
              <a:spcAft>
                <a:spcPts val="0"/>
              </a:spcAft>
              <a:buClr>
                <a:srgbClr val="1C9AD6"/>
              </a:buClr>
              <a:buSzPts val="3600"/>
              <a:buFont typeface="Arial"/>
              <a:buNone/>
              <a:defRPr sz="36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5" name="Google Shape;455;p72"/>
          <p:cNvSpPr txBox="1">
            <a:spLocks noGrp="1"/>
          </p:cNvSpPr>
          <p:nvPr>
            <p:ph type="body" idx="3"/>
          </p:nvPr>
        </p:nvSpPr>
        <p:spPr>
          <a:xfrm>
            <a:off x="1143000" y="3028950"/>
            <a:ext cx="1828800" cy="3048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1C9AD6"/>
              </a:buClr>
              <a:buSzPts val="2000"/>
              <a:buFont typeface="Arial"/>
              <a:buNone/>
              <a:defRPr sz="20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6" name="Google Shape;456;p72"/>
          <p:cNvSpPr txBox="1">
            <a:spLocks noGrp="1"/>
          </p:cNvSpPr>
          <p:nvPr>
            <p:ph type="body" idx="4"/>
          </p:nvPr>
        </p:nvSpPr>
        <p:spPr>
          <a:xfrm>
            <a:off x="1143000" y="3333750"/>
            <a:ext cx="1828800" cy="8574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72"/>
          <p:cNvSpPr txBox="1">
            <a:spLocks noGrp="1"/>
          </p:cNvSpPr>
          <p:nvPr>
            <p:ph type="body" idx="5"/>
          </p:nvPr>
        </p:nvSpPr>
        <p:spPr>
          <a:xfrm>
            <a:off x="3654778" y="2419350"/>
            <a:ext cx="1834500" cy="457200"/>
          </a:xfrm>
          <a:prstGeom prst="rect">
            <a:avLst/>
          </a:prstGeom>
          <a:noFill/>
          <a:ln>
            <a:noFill/>
          </a:ln>
        </p:spPr>
        <p:txBody>
          <a:bodyPr spcFirstLastPara="1" wrap="square" lIns="91400" tIns="45700" rIns="91400" bIns="45700" anchor="ctr" anchorCtr="0"/>
          <a:lstStyle>
            <a:lvl1pPr marL="457200" marR="0" lvl="0" indent="-228600" algn="ctr" rtl="0">
              <a:spcBef>
                <a:spcPts val="720"/>
              </a:spcBef>
              <a:spcAft>
                <a:spcPts val="0"/>
              </a:spcAft>
              <a:buClr>
                <a:srgbClr val="1C9AD6"/>
              </a:buClr>
              <a:buSzPts val="3600"/>
              <a:buFont typeface="Arial"/>
              <a:buNone/>
              <a:defRPr sz="36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72"/>
          <p:cNvSpPr txBox="1">
            <a:spLocks noGrp="1"/>
          </p:cNvSpPr>
          <p:nvPr>
            <p:ph type="body" idx="6"/>
          </p:nvPr>
        </p:nvSpPr>
        <p:spPr>
          <a:xfrm>
            <a:off x="3657600" y="3028950"/>
            <a:ext cx="1828800" cy="3048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1C9AD6"/>
              </a:buClr>
              <a:buSzPts val="2000"/>
              <a:buFont typeface="Arial"/>
              <a:buNone/>
              <a:defRPr sz="20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Google Shape;459;p72"/>
          <p:cNvSpPr txBox="1">
            <a:spLocks noGrp="1"/>
          </p:cNvSpPr>
          <p:nvPr>
            <p:ph type="body" idx="7"/>
          </p:nvPr>
        </p:nvSpPr>
        <p:spPr>
          <a:xfrm>
            <a:off x="3657600" y="3352800"/>
            <a:ext cx="18288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72"/>
          <p:cNvSpPr txBox="1">
            <a:spLocks noGrp="1"/>
          </p:cNvSpPr>
          <p:nvPr>
            <p:ph type="body" idx="8"/>
          </p:nvPr>
        </p:nvSpPr>
        <p:spPr>
          <a:xfrm>
            <a:off x="6096000" y="2419350"/>
            <a:ext cx="1905000" cy="457200"/>
          </a:xfrm>
          <a:prstGeom prst="rect">
            <a:avLst/>
          </a:prstGeom>
          <a:noFill/>
          <a:ln>
            <a:noFill/>
          </a:ln>
        </p:spPr>
        <p:txBody>
          <a:bodyPr spcFirstLastPara="1" wrap="square" lIns="91400" tIns="45700" rIns="91400" bIns="45700" anchor="ctr" anchorCtr="0"/>
          <a:lstStyle>
            <a:lvl1pPr marL="457200" marR="0" lvl="0" indent="-228600" algn="ctr" rtl="0">
              <a:spcBef>
                <a:spcPts val="720"/>
              </a:spcBef>
              <a:spcAft>
                <a:spcPts val="0"/>
              </a:spcAft>
              <a:buClr>
                <a:srgbClr val="1C9AD6"/>
              </a:buClr>
              <a:buSzPts val="3600"/>
              <a:buFont typeface="Arial"/>
              <a:buNone/>
              <a:defRPr sz="36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1" name="Google Shape;461;p72"/>
          <p:cNvSpPr txBox="1">
            <a:spLocks noGrp="1"/>
          </p:cNvSpPr>
          <p:nvPr>
            <p:ph type="body" idx="9"/>
          </p:nvPr>
        </p:nvSpPr>
        <p:spPr>
          <a:xfrm>
            <a:off x="6096000" y="3028950"/>
            <a:ext cx="1905000" cy="304800"/>
          </a:xfrm>
          <a:prstGeom prst="rect">
            <a:avLst/>
          </a:prstGeom>
          <a:noFill/>
          <a:ln>
            <a:noFill/>
          </a:ln>
        </p:spPr>
        <p:txBody>
          <a:bodyPr spcFirstLastPara="1" wrap="square" lIns="91400" tIns="45700" rIns="91400" bIns="45700" anchor="t" anchorCtr="0"/>
          <a:lstStyle>
            <a:lvl1pPr marL="457200" marR="0" lvl="0" indent="-228600" algn="ctr" rtl="0">
              <a:spcBef>
                <a:spcPts val="400"/>
              </a:spcBef>
              <a:spcAft>
                <a:spcPts val="0"/>
              </a:spcAft>
              <a:buClr>
                <a:srgbClr val="1C9AD6"/>
              </a:buClr>
              <a:buSzPts val="2000"/>
              <a:buFont typeface="Arial"/>
              <a:buNone/>
              <a:defRPr sz="2000" b="1" i="0" u="none" strike="noStrike" cap="none">
                <a:solidFill>
                  <a:srgbClr val="1C9AD6"/>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2" name="Google Shape;462;p72"/>
          <p:cNvSpPr txBox="1">
            <a:spLocks noGrp="1"/>
          </p:cNvSpPr>
          <p:nvPr>
            <p:ph type="body" idx="13"/>
          </p:nvPr>
        </p:nvSpPr>
        <p:spPr>
          <a:xfrm>
            <a:off x="6096000" y="3352800"/>
            <a:ext cx="1905000" cy="762000"/>
          </a:xfrm>
          <a:prstGeom prst="rect">
            <a:avLst/>
          </a:prstGeom>
          <a:noFill/>
          <a:ln>
            <a:noFill/>
          </a:ln>
        </p:spPr>
        <p:txBody>
          <a:bodyPr spcFirstLastPara="1" wrap="square" lIns="91400" tIns="45700" rIns="91400" bIns="45700" anchor="t" anchorCtr="0"/>
          <a:lstStyle>
            <a:lvl1pPr marL="457200" marR="0" lvl="0" indent="-228600" algn="ctr" rtl="0">
              <a:spcBef>
                <a:spcPts val="24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UR PORTFOLIO">
  <p:cSld name="OUR PORTFOLIO">
    <p:spTree>
      <p:nvGrpSpPr>
        <p:cNvPr id="1" name="Shape 463"/>
        <p:cNvGrpSpPr/>
        <p:nvPr/>
      </p:nvGrpSpPr>
      <p:grpSpPr>
        <a:xfrm>
          <a:off x="0" y="0"/>
          <a:ext cx="0" cy="0"/>
          <a:chOff x="0" y="0"/>
          <a:chExt cx="0" cy="0"/>
        </a:xfrm>
      </p:grpSpPr>
      <p:sp>
        <p:nvSpPr>
          <p:cNvPr id="464" name="Google Shape;464;p73"/>
          <p:cNvSpPr txBox="1">
            <a:spLocks noGrp="1"/>
          </p:cNvSpPr>
          <p:nvPr>
            <p:ph type="title"/>
          </p:nvPr>
        </p:nvSpPr>
        <p:spPr>
          <a:xfrm>
            <a:off x="152400" y="-190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5" name="Google Shape;465;p73"/>
          <p:cNvSpPr txBox="1">
            <a:spLocks noGrp="1"/>
          </p:cNvSpPr>
          <p:nvPr>
            <p:ph type="body" idx="1"/>
          </p:nvPr>
        </p:nvSpPr>
        <p:spPr>
          <a:xfrm>
            <a:off x="152400" y="4381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73"/>
          <p:cNvSpPr txBox="1">
            <a:spLocks noGrp="1"/>
          </p:cNvSpPr>
          <p:nvPr>
            <p:ph type="body" idx="2"/>
          </p:nvPr>
        </p:nvSpPr>
        <p:spPr>
          <a:xfrm>
            <a:off x="5334000" y="1733550"/>
            <a:ext cx="3581400" cy="2514600"/>
          </a:xfrm>
          <a:prstGeom prst="rect">
            <a:avLst/>
          </a:prstGeom>
          <a:noFill/>
          <a:ln>
            <a:noFill/>
          </a:ln>
        </p:spPr>
        <p:txBody>
          <a:bodyPr spcFirstLastPara="1" wrap="square" lIns="91400" tIns="45700" rIns="91400" bIns="45700" anchor="t" anchorCtr="0"/>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7" name="Google Shape;467;p73"/>
          <p:cNvSpPr txBox="1">
            <a:spLocks noGrp="1"/>
          </p:cNvSpPr>
          <p:nvPr>
            <p:ph type="body" idx="3"/>
          </p:nvPr>
        </p:nvSpPr>
        <p:spPr>
          <a:xfrm>
            <a:off x="5334000" y="1504950"/>
            <a:ext cx="3581400" cy="243900"/>
          </a:xfrm>
          <a:prstGeom prst="rect">
            <a:avLst/>
          </a:prstGeom>
          <a:noFill/>
          <a:ln>
            <a:noFill/>
          </a:ln>
        </p:spPr>
        <p:txBody>
          <a:bodyPr spcFirstLastPara="1" wrap="square" lIns="91400" tIns="45700" rIns="91400" bIns="45700" anchor="b" anchorCtr="0"/>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Google Shape;468;p73"/>
          <p:cNvSpPr>
            <a:spLocks noGrp="1"/>
          </p:cNvSpPr>
          <p:nvPr>
            <p:ph type="pic" idx="4"/>
          </p:nvPr>
        </p:nvSpPr>
        <p:spPr>
          <a:xfrm>
            <a:off x="0" y="1200150"/>
            <a:ext cx="2590800" cy="16002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9" name="Google Shape;469;p73"/>
          <p:cNvSpPr>
            <a:spLocks noGrp="1"/>
          </p:cNvSpPr>
          <p:nvPr>
            <p:ph type="pic" idx="5"/>
          </p:nvPr>
        </p:nvSpPr>
        <p:spPr>
          <a:xfrm>
            <a:off x="2590800" y="1200150"/>
            <a:ext cx="2624400" cy="16002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Google Shape;470;p73"/>
          <p:cNvSpPr>
            <a:spLocks noGrp="1"/>
          </p:cNvSpPr>
          <p:nvPr>
            <p:ph type="pic" idx="6"/>
          </p:nvPr>
        </p:nvSpPr>
        <p:spPr>
          <a:xfrm>
            <a:off x="0" y="2800350"/>
            <a:ext cx="2590800" cy="16764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1" name="Google Shape;471;p73"/>
          <p:cNvSpPr>
            <a:spLocks noGrp="1"/>
          </p:cNvSpPr>
          <p:nvPr>
            <p:ph type="pic" idx="7"/>
          </p:nvPr>
        </p:nvSpPr>
        <p:spPr>
          <a:xfrm>
            <a:off x="2590800" y="2800350"/>
            <a:ext cx="2624400" cy="16764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6" name="Google Shape;36;p8"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472"/>
        <p:cNvGrpSpPr/>
        <p:nvPr/>
      </p:nvGrpSpPr>
      <p:grpSpPr>
        <a:xfrm>
          <a:off x="0" y="0"/>
          <a:ext cx="0" cy="0"/>
          <a:chOff x="0" y="0"/>
          <a:chExt cx="0" cy="0"/>
        </a:xfrm>
      </p:grpSpPr>
      <p:sp>
        <p:nvSpPr>
          <p:cNvPr id="473" name="Google Shape;473;p74"/>
          <p:cNvSpPr txBox="1">
            <a:spLocks noGrp="1"/>
          </p:cNvSpPr>
          <p:nvPr>
            <p:ph type="title"/>
          </p:nvPr>
        </p:nvSpPr>
        <p:spPr>
          <a:xfrm>
            <a:off x="152400" y="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300"/>
              <a:buFont typeface="Arial"/>
              <a:buNone/>
              <a:defRPr sz="23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4" name="Google Shape;474;p74"/>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ctr" anchorCtr="0"/>
          <a:lstStyle>
            <a:lvl1pPr marL="457200" marR="0" lvl="0" indent="-228600" algn="l" rtl="0">
              <a:spcBef>
                <a:spcPts val="26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74"/>
          <p:cNvSpPr txBox="1">
            <a:spLocks noGrp="1"/>
          </p:cNvSpPr>
          <p:nvPr>
            <p:ph type="body" idx="2"/>
          </p:nvPr>
        </p:nvSpPr>
        <p:spPr>
          <a:xfrm>
            <a:off x="5562600" y="1504950"/>
            <a:ext cx="3429000" cy="28194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595959"/>
              </a:buClr>
              <a:buSzPts val="1400"/>
              <a:buFont typeface="Arial"/>
              <a:buNone/>
              <a:defRPr sz="1400" b="1" i="0" u="none" strike="noStrike" cap="none">
                <a:solidFill>
                  <a:srgbClr val="595959"/>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74"/>
          <p:cNvSpPr txBox="1">
            <a:spLocks noGrp="1"/>
          </p:cNvSpPr>
          <p:nvPr>
            <p:ph type="body" idx="3"/>
          </p:nvPr>
        </p:nvSpPr>
        <p:spPr>
          <a:xfrm>
            <a:off x="5562600" y="1276350"/>
            <a:ext cx="3429000" cy="381000"/>
          </a:xfrm>
          <a:prstGeom prst="rect">
            <a:avLst/>
          </a:prstGeom>
          <a:noFill/>
          <a:ln>
            <a:noFill/>
          </a:ln>
        </p:spPr>
        <p:txBody>
          <a:bodyPr spcFirstLastPara="1" wrap="square" lIns="91400" tIns="45700" rIns="91400" bIns="45700" anchor="t" anchorCtr="0"/>
          <a:lstStyle>
            <a:lvl1pPr marL="457200" marR="0" lvl="0" indent="-228600" algn="l" rtl="0">
              <a:spcBef>
                <a:spcPts val="400"/>
              </a:spcBef>
              <a:spcAft>
                <a:spcPts val="0"/>
              </a:spcAft>
              <a:buClr>
                <a:srgbClr val="1C9AD6"/>
              </a:buClr>
              <a:buSzPts val="2000"/>
              <a:buFont typeface="Arial"/>
              <a:buNone/>
              <a:defRPr sz="2000" b="1" i="0" u="none" strike="noStrike" cap="none">
                <a:solidFill>
                  <a:srgbClr val="1C9AD6"/>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74"/>
          <p:cNvSpPr>
            <a:spLocks noGrp="1"/>
          </p:cNvSpPr>
          <p:nvPr>
            <p:ph type="pic" idx="4"/>
          </p:nvPr>
        </p:nvSpPr>
        <p:spPr>
          <a:xfrm>
            <a:off x="914400" y="1200150"/>
            <a:ext cx="2971800" cy="2971800"/>
          </a:xfrm>
          <a:prstGeom prst="rect">
            <a:avLst/>
          </a:prstGeom>
          <a:noFill/>
          <a:ln>
            <a:noFill/>
          </a:ln>
        </p:spPr>
        <p:txBody>
          <a:bodyPr spcFirstLastPara="1" wrap="square" lIns="91400" tIns="45700" rIns="91400" bIns="45700" anchor="t" anchorCtr="0"/>
          <a:lstStyle>
            <a:lvl1pPr marR="0" lvl="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R="0" lvl="1"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R="0" lvl="2"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R="0" lvl="3"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R="0" lvl="4"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78"/>
        <p:cNvGrpSpPr/>
        <p:nvPr/>
      </p:nvGrpSpPr>
      <p:grpSpPr>
        <a:xfrm>
          <a:off x="0" y="0"/>
          <a:ext cx="0" cy="0"/>
          <a:chOff x="0" y="0"/>
          <a:chExt cx="0" cy="0"/>
        </a:xfrm>
      </p:grpSpPr>
      <p:sp>
        <p:nvSpPr>
          <p:cNvPr id="479" name="Google Shape;479;p75"/>
          <p:cNvSpPr txBox="1">
            <a:spLocks noGrp="1"/>
          </p:cNvSpPr>
          <p:nvPr>
            <p:ph type="title"/>
          </p:nvPr>
        </p:nvSpPr>
        <p:spPr>
          <a:xfrm>
            <a:off x="457200" y="1733550"/>
            <a:ext cx="8229600" cy="1143000"/>
          </a:xfrm>
          <a:prstGeom prst="rect">
            <a:avLst/>
          </a:prstGeom>
          <a:noFill/>
          <a:ln>
            <a:noFill/>
          </a:ln>
        </p:spPr>
        <p:txBody>
          <a:bodyPr spcFirstLastPara="1" wrap="square" lIns="91400" tIns="182825" rIns="91400" bIns="45700" anchor="b" anchorCtr="0"/>
          <a:lstStyle>
            <a:lvl1pPr marR="0" lvl="0" algn="ctr" rtl="0">
              <a:spcBef>
                <a:spcPts val="0"/>
              </a:spcBef>
              <a:spcAft>
                <a:spcPts val="0"/>
              </a:spcAft>
              <a:buClr>
                <a:srgbClr val="4478B2"/>
              </a:buClr>
              <a:buSzPts val="4000"/>
              <a:buFont typeface="Arial"/>
              <a:buNone/>
              <a:defRPr sz="4000" b="1" i="0" u="none" strike="noStrike" cap="none">
                <a:solidFill>
                  <a:srgbClr val="4478B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37"/>
        <p:cNvGrpSpPr/>
        <p:nvPr/>
      </p:nvGrpSpPr>
      <p:grpSpPr>
        <a:xfrm>
          <a:off x="0" y="0"/>
          <a:ext cx="0" cy="0"/>
          <a:chOff x="0" y="0"/>
          <a:chExt cx="0" cy="0"/>
        </a:xfrm>
      </p:grpSpPr>
      <p:pic>
        <p:nvPicPr>
          <p:cNvPr id="38" name="Google Shape;38;p9" descr="paint_transparent3.png"/>
          <p:cNvPicPr preferRelativeResize="0"/>
          <p:nvPr/>
        </p:nvPicPr>
        <p:blipFill rotWithShape="1">
          <a:blip r:embed="rId3">
            <a:alphaModFix/>
          </a:blip>
          <a:srcRect/>
          <a:stretch/>
        </p:blipFill>
        <p:spPr>
          <a:xfrm>
            <a:off x="0" y="0"/>
            <a:ext cx="9144000" cy="5143503"/>
          </a:xfrm>
          <a:prstGeom prst="rect">
            <a:avLst/>
          </a:prstGeom>
          <a:noFill/>
          <a:ln>
            <a:noFill/>
          </a:ln>
        </p:spPr>
      </p:pic>
      <p:sp>
        <p:nvSpPr>
          <p:cNvPr id="39" name="Google Shape;39;p9"/>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AT OUR CLIENT SAYS">
  <p:cSld name="WHAT OUR CLIENT SAYS">
    <p:spTree>
      <p:nvGrpSpPr>
        <p:cNvPr id="1" name="Shape 309"/>
        <p:cNvGrpSpPr/>
        <p:nvPr/>
      </p:nvGrpSpPr>
      <p:grpSpPr>
        <a:xfrm>
          <a:off x="0" y="0"/>
          <a:ext cx="0" cy="0"/>
          <a:chOff x="0" y="0"/>
          <a:chExt cx="0" cy="0"/>
        </a:xfrm>
      </p:grpSpPr>
      <p:sp>
        <p:nvSpPr>
          <p:cNvPr id="310" name="Google Shape;310;p57"/>
          <p:cNvSpPr txBox="1">
            <a:spLocks noGrp="1"/>
          </p:cNvSpPr>
          <p:nvPr>
            <p:ph type="title"/>
          </p:nvPr>
        </p:nvSpPr>
        <p:spPr>
          <a:xfrm>
            <a:off x="152400" y="57150"/>
            <a:ext cx="9144000" cy="457200"/>
          </a:xfrm>
          <a:prstGeom prst="rect">
            <a:avLst/>
          </a:prstGeom>
          <a:noFill/>
          <a:ln>
            <a:noFill/>
          </a:ln>
        </p:spPr>
        <p:txBody>
          <a:bodyPr spcFirstLastPara="1" wrap="square" lIns="91400" tIns="182825" rIns="91400" bIns="45700" anchor="t" anchorCtr="0"/>
          <a:lstStyle>
            <a:lvl1pPr marR="0" lvl="0" algn="l" rtl="0">
              <a:spcBef>
                <a:spcPts val="0"/>
              </a:spcBef>
              <a:spcAft>
                <a:spcPts val="0"/>
              </a:spcAft>
              <a:buClr>
                <a:srgbClr val="1C9AD6"/>
              </a:buClr>
              <a:buSzPts val="2300"/>
              <a:buFont typeface="Arial"/>
              <a:buNone/>
              <a:defRPr sz="23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1" name="Google Shape;311;p57"/>
          <p:cNvSpPr txBox="1">
            <a:spLocks noGrp="1"/>
          </p:cNvSpPr>
          <p:nvPr>
            <p:ph type="body" idx="1"/>
          </p:nvPr>
        </p:nvSpPr>
        <p:spPr>
          <a:xfrm>
            <a:off x="152400" y="514350"/>
            <a:ext cx="9144000" cy="304800"/>
          </a:xfrm>
          <a:prstGeom prst="rect">
            <a:avLst/>
          </a:prstGeom>
          <a:noFill/>
          <a:ln>
            <a:noFill/>
          </a:ln>
        </p:spPr>
        <p:txBody>
          <a:bodyPr spcFirstLastPara="1" wrap="square" lIns="91400" tIns="45700" rIns="91400" bIns="45700" anchor="t" anchorCtr="0"/>
          <a:lstStyle>
            <a:lvl1pPr marL="457200" marR="0" lvl="0" indent="-228600" algn="l" rtl="0">
              <a:spcBef>
                <a:spcPts val="260"/>
              </a:spcBef>
              <a:spcAft>
                <a:spcPts val="0"/>
              </a:spcAft>
              <a:buClr>
                <a:srgbClr val="7F7F7F"/>
              </a:buClr>
              <a:buSzPts val="1300"/>
              <a:buFont typeface="Arial"/>
              <a:buNone/>
              <a:defRPr sz="13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57"/>
          <p:cNvSpPr txBox="1">
            <a:spLocks noGrp="1"/>
          </p:cNvSpPr>
          <p:nvPr>
            <p:ph type="body" idx="2"/>
          </p:nvPr>
        </p:nvSpPr>
        <p:spPr>
          <a:xfrm>
            <a:off x="457200" y="1504950"/>
            <a:ext cx="13716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57"/>
          <p:cNvSpPr txBox="1">
            <a:spLocks noGrp="1"/>
          </p:cNvSpPr>
          <p:nvPr>
            <p:ph type="body" idx="3"/>
          </p:nvPr>
        </p:nvSpPr>
        <p:spPr>
          <a:xfrm>
            <a:off x="2362200" y="1123950"/>
            <a:ext cx="1295400" cy="12192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57"/>
          <p:cNvSpPr txBox="1">
            <a:spLocks noGrp="1"/>
          </p:cNvSpPr>
          <p:nvPr>
            <p:ph type="body" idx="4"/>
          </p:nvPr>
        </p:nvSpPr>
        <p:spPr>
          <a:xfrm>
            <a:off x="5334000" y="1047750"/>
            <a:ext cx="12192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5" name="Google Shape;315;p57"/>
          <p:cNvSpPr txBox="1">
            <a:spLocks noGrp="1"/>
          </p:cNvSpPr>
          <p:nvPr>
            <p:ph type="body" idx="5"/>
          </p:nvPr>
        </p:nvSpPr>
        <p:spPr>
          <a:xfrm>
            <a:off x="7315200" y="1352550"/>
            <a:ext cx="1219200" cy="1143000"/>
          </a:xfrm>
          <a:prstGeom prst="rect">
            <a:avLst/>
          </a:prstGeom>
          <a:noFill/>
          <a:ln>
            <a:noFill/>
          </a:ln>
        </p:spPr>
        <p:txBody>
          <a:bodyPr spcFirstLastPara="1" wrap="square" lIns="91400" tIns="45700" rIns="91400" bIns="45700" anchor="t" anchorCtr="0"/>
          <a:lstStyle>
            <a:lvl1pPr marL="457200" marR="0" lvl="0" indent="-228600" algn="l" rtl="0">
              <a:spcBef>
                <a:spcPts val="22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2pPr>
            <a:lvl3pPr marL="1371600" marR="0" lvl="2" indent="-228600" algn="l" rtl="0">
              <a:spcBef>
                <a:spcPts val="32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296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723"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0" y="-19049"/>
            <a:ext cx="9144000" cy="7302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Clr>
                <a:srgbClr val="E23B06"/>
              </a:buClr>
              <a:buSzPts val="2400"/>
              <a:buFont typeface="Arial"/>
              <a:buNone/>
              <a:defRPr sz="2400" b="1" i="0" u="none" strike="noStrike" cap="none">
                <a:solidFill>
                  <a:srgbClr val="E23B0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 name="Google Shape;42;p10"/>
          <p:cNvSpPr txBox="1">
            <a:spLocks noGrp="1"/>
          </p:cNvSpPr>
          <p:nvPr>
            <p:ph type="body" idx="1"/>
          </p:nvPr>
        </p:nvSpPr>
        <p:spPr>
          <a:xfrm>
            <a:off x="228600" y="1082677"/>
            <a:ext cx="8458200" cy="3394200"/>
          </a:xfrm>
          <a:prstGeom prst="rect">
            <a:avLst/>
          </a:prstGeom>
          <a:noFill/>
          <a:ln>
            <a:noFill/>
          </a:ln>
        </p:spPr>
        <p:txBody>
          <a:bodyPr spcFirstLastPara="1" wrap="square" lIns="91400" tIns="45700" rIns="91400" bIns="45700" anchor="t" anchorCtr="0"/>
          <a:lstStyle>
            <a:lvl1pPr marL="457200" marR="0" lvl="0"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1pPr>
            <a:lvl2pPr marL="914400" marR="0" lvl="1"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2pPr>
            <a:lvl3pPr marL="1371600" marR="0" lvl="2"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3pPr>
            <a:lvl4pPr marL="1828800" marR="0" lvl="3"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4pPr>
            <a:lvl5pPr marL="2286000" marR="0" lvl="4" indent="-228600" algn="ctr" rtl="0">
              <a:spcBef>
                <a:spcPts val="280"/>
              </a:spcBef>
              <a:spcAft>
                <a:spcPts val="0"/>
              </a:spcAft>
              <a:buClr>
                <a:srgbClr val="939598"/>
              </a:buClr>
              <a:buSzPts val="1400"/>
              <a:buFont typeface="Arial"/>
              <a:buNone/>
              <a:defRPr sz="1400" b="0" i="0" u="none" strike="noStrike" cap="none">
                <a:solidFill>
                  <a:srgbClr val="939598"/>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10"/>
          <p:cNvSpPr/>
          <p:nvPr/>
        </p:nvSpPr>
        <p:spPr>
          <a:xfrm>
            <a:off x="1828800" y="5068703"/>
            <a:ext cx="1371600" cy="91200"/>
          </a:xfrm>
          <a:prstGeom prst="rect">
            <a:avLst/>
          </a:prstGeom>
          <a:solidFill>
            <a:srgbClr val="E23B0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 name="Google Shape;44;p10"/>
          <p:cNvSpPr/>
          <p:nvPr/>
        </p:nvSpPr>
        <p:spPr>
          <a:xfrm>
            <a:off x="3200400" y="5071110"/>
            <a:ext cx="1371600" cy="91200"/>
          </a:xfrm>
          <a:prstGeom prst="rect">
            <a:avLst/>
          </a:prstGeom>
          <a:solidFill>
            <a:srgbClr val="F18D0D"/>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10"/>
          <p:cNvSpPr/>
          <p:nvPr/>
        </p:nvSpPr>
        <p:spPr>
          <a:xfrm>
            <a:off x="4572000" y="5068703"/>
            <a:ext cx="1371600" cy="91200"/>
          </a:xfrm>
          <a:prstGeom prst="rect">
            <a:avLst/>
          </a:prstGeom>
          <a:solidFill>
            <a:srgbClr val="45C4A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 name="Google Shape;46;p10"/>
          <p:cNvSpPr/>
          <p:nvPr/>
        </p:nvSpPr>
        <p:spPr>
          <a:xfrm>
            <a:off x="5943600" y="5068703"/>
            <a:ext cx="1371600" cy="91200"/>
          </a:xfrm>
          <a:prstGeom prst="rect">
            <a:avLst/>
          </a:prstGeom>
          <a:solidFill>
            <a:srgbClr val="0D89AC"/>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0"/>
        <p:cNvGrpSpPr/>
        <p:nvPr/>
      </p:nvGrpSpPr>
      <p:grpSpPr>
        <a:xfrm>
          <a:off x="0" y="0"/>
          <a:ext cx="0" cy="0"/>
          <a:chOff x="0" y="0"/>
          <a:chExt cx="0" cy="0"/>
        </a:xfrm>
      </p:grpSpPr>
      <p:sp>
        <p:nvSpPr>
          <p:cNvPr id="221" name="Google Shape;221;p29"/>
          <p:cNvSpPr/>
          <p:nvPr/>
        </p:nvSpPr>
        <p:spPr>
          <a:xfrm>
            <a:off x="8414553" y="364331"/>
            <a:ext cx="257700" cy="257700"/>
          </a:xfrm>
          <a:prstGeom prst="ellipse">
            <a:avLst/>
          </a:prstGeom>
          <a:solidFill>
            <a:srgbClr val="73757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800">
              <a:solidFill>
                <a:srgbClr val="FFFFFF"/>
              </a:solidFill>
              <a:latin typeface="Lato Light"/>
              <a:ea typeface="Lato Light"/>
              <a:cs typeface="Lato Light"/>
              <a:sym typeface="Lato Light"/>
            </a:endParaRPr>
          </a:p>
        </p:txBody>
      </p:sp>
      <p:sp>
        <p:nvSpPr>
          <p:cNvPr id="222" name="Google Shape;222;p29"/>
          <p:cNvSpPr txBox="1">
            <a:spLocks noGrp="1"/>
          </p:cNvSpPr>
          <p:nvPr>
            <p:ph type="title"/>
          </p:nvPr>
        </p:nvSpPr>
        <p:spPr>
          <a:xfrm>
            <a:off x="566290" y="242293"/>
            <a:ext cx="7887000" cy="746400"/>
          </a:xfrm>
          <a:prstGeom prst="rect">
            <a:avLst/>
          </a:prstGeom>
          <a:noFill/>
          <a:ln>
            <a:noFill/>
          </a:ln>
        </p:spPr>
        <p:txBody>
          <a:bodyPr spcFirstLastPara="1" wrap="square" lIns="76775" tIns="38375" rIns="76775" bIns="38375" anchor="ctr" anchorCtr="0"/>
          <a:lstStyle>
            <a:lvl1pPr marR="0" lvl="0"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1pPr>
            <a:lvl2pPr marR="0" lvl="1"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2pPr>
            <a:lvl3pPr marR="0" lvl="2"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3pPr>
            <a:lvl4pPr marR="0" lvl="3"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4pPr>
            <a:lvl5pPr marR="0" lvl="4"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5pPr>
            <a:lvl6pPr marR="0" lvl="5"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6pPr>
            <a:lvl7pPr marR="0" lvl="6"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7pPr>
            <a:lvl8pPr marR="0" lvl="7"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8pPr>
            <a:lvl9pPr marR="0" lvl="8" algn="l" rtl="0">
              <a:lnSpc>
                <a:spcPct val="90000"/>
              </a:lnSpc>
              <a:spcBef>
                <a:spcPts val="0"/>
              </a:spcBef>
              <a:spcAft>
                <a:spcPts val="0"/>
              </a:spcAft>
              <a:buSzPts val="1400"/>
              <a:buNone/>
              <a:defRPr sz="2500" b="0" i="0" u="none" strike="noStrike" cap="none">
                <a:solidFill>
                  <a:schemeClr val="dk1"/>
                </a:solidFill>
                <a:latin typeface="Lato Light"/>
                <a:ea typeface="Lato Light"/>
                <a:cs typeface="Lato Light"/>
                <a:sym typeface="Lato Light"/>
              </a:defRPr>
            </a:lvl9pPr>
          </a:lstStyle>
          <a:p>
            <a:endParaRPr/>
          </a:p>
        </p:txBody>
      </p:sp>
      <p:sp>
        <p:nvSpPr>
          <p:cNvPr id="223" name="Google Shape;223;p29"/>
          <p:cNvSpPr txBox="1">
            <a:spLocks noGrp="1"/>
          </p:cNvSpPr>
          <p:nvPr>
            <p:ph type="body" idx="1"/>
          </p:nvPr>
        </p:nvSpPr>
        <p:spPr>
          <a:xfrm>
            <a:off x="628814" y="1369219"/>
            <a:ext cx="7886400" cy="3263400"/>
          </a:xfrm>
          <a:prstGeom prst="rect">
            <a:avLst/>
          </a:prstGeom>
          <a:noFill/>
          <a:ln>
            <a:noFill/>
          </a:ln>
        </p:spPr>
        <p:txBody>
          <a:bodyPr spcFirstLastPara="1" wrap="square" lIns="76775" tIns="38375" rIns="76775" bIns="38375" anchor="t" anchorCtr="0"/>
          <a:lstStyle>
            <a:lvl1pPr marL="457200" marR="0" lvl="0" indent="-228600" algn="l" rtl="0">
              <a:lnSpc>
                <a:spcPct val="90000"/>
              </a:lnSpc>
              <a:spcBef>
                <a:spcPts val="840"/>
              </a:spcBef>
              <a:spcAft>
                <a:spcPts val="0"/>
              </a:spcAft>
              <a:buSzPts val="1400"/>
              <a:buNone/>
              <a:defRPr sz="2000" b="0" i="0" u="none" strike="noStrike" cap="none">
                <a:solidFill>
                  <a:schemeClr val="dk1"/>
                </a:solidFill>
                <a:latin typeface="Lato Light"/>
                <a:ea typeface="Lato Light"/>
                <a:cs typeface="Lato Light"/>
                <a:sym typeface="Lato Light"/>
              </a:defRPr>
            </a:lvl1pPr>
            <a:lvl2pPr marL="914400" marR="0" lvl="1" indent="-228600" algn="l" rtl="0">
              <a:lnSpc>
                <a:spcPct val="90000"/>
              </a:lnSpc>
              <a:spcBef>
                <a:spcPts val="420"/>
              </a:spcBef>
              <a:spcAft>
                <a:spcPts val="0"/>
              </a:spcAft>
              <a:buSzPts val="1400"/>
              <a:buNone/>
              <a:defRPr sz="1700" b="0" i="0" u="none" strike="noStrike" cap="none">
                <a:solidFill>
                  <a:schemeClr val="dk1"/>
                </a:solidFill>
                <a:latin typeface="Lato Light"/>
                <a:ea typeface="Lato Light"/>
                <a:cs typeface="Lato Light"/>
                <a:sym typeface="Lato Light"/>
              </a:defRPr>
            </a:lvl2pPr>
            <a:lvl3pPr marL="1371600" marR="0" lvl="2" indent="-228600" algn="l" rtl="0">
              <a:lnSpc>
                <a:spcPct val="90000"/>
              </a:lnSpc>
              <a:spcBef>
                <a:spcPts val="420"/>
              </a:spcBef>
              <a:spcAft>
                <a:spcPts val="0"/>
              </a:spcAft>
              <a:buSzPts val="1400"/>
              <a:buNone/>
              <a:defRPr sz="1500" b="0" i="0" u="none" strike="noStrike" cap="none">
                <a:solidFill>
                  <a:schemeClr val="dk1"/>
                </a:solidFill>
                <a:latin typeface="Lato Light"/>
                <a:ea typeface="Lato Light"/>
                <a:cs typeface="Lato Light"/>
                <a:sym typeface="Lato Light"/>
              </a:defRPr>
            </a:lvl3pPr>
            <a:lvl4pPr marL="1828800" marR="0" lvl="3" indent="-228600"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4pPr>
            <a:lvl5pPr marL="2286000" marR="0" lvl="4" indent="-228600" algn="l" rtl="0">
              <a:lnSpc>
                <a:spcPct val="90000"/>
              </a:lnSpc>
              <a:spcBef>
                <a:spcPts val="420"/>
              </a:spcBef>
              <a:spcAft>
                <a:spcPts val="0"/>
              </a:spcAft>
              <a:buSzPts val="1400"/>
              <a:buNone/>
              <a:defRPr sz="1300" b="0" i="0" u="none" strike="noStrike" cap="none">
                <a:solidFill>
                  <a:schemeClr val="dk1"/>
                </a:solidFill>
                <a:latin typeface="Lato Light"/>
                <a:ea typeface="Lato Light"/>
                <a:cs typeface="Lato Light"/>
                <a:sym typeface="Lato Light"/>
              </a:defRPr>
            </a:lvl5pPr>
            <a:lvl6pPr marL="2743200" marR="0" lvl="5"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L="3200400" marR="0" lvl="6"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L="3657600" marR="0" lvl="7"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L="4114800" marR="0" lvl="8"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24" name="Google Shape;224;p29"/>
          <p:cNvSpPr txBox="1"/>
          <p:nvPr/>
        </p:nvSpPr>
        <p:spPr>
          <a:xfrm>
            <a:off x="8385594" y="389930"/>
            <a:ext cx="312300" cy="173400"/>
          </a:xfrm>
          <a:prstGeom prst="rect">
            <a:avLst/>
          </a:prstGeom>
          <a:noFill/>
          <a:ln>
            <a:noFill/>
          </a:ln>
        </p:spPr>
        <p:txBody>
          <a:bodyPr spcFirstLastPara="1" wrap="square" lIns="76775" tIns="38375" rIns="76775" bIns="38375" anchor="t" anchorCtr="0">
            <a:noAutofit/>
          </a:bodyPr>
          <a:lstStyle/>
          <a:p>
            <a:pPr marL="0" marR="0" lvl="0" indent="0" algn="ctr" rtl="0">
              <a:spcBef>
                <a:spcPts val="0"/>
              </a:spcBef>
              <a:spcAft>
                <a:spcPts val="0"/>
              </a:spcAft>
              <a:buNone/>
            </a:pPr>
            <a:fld id="{00000000-1234-1234-1234-123412341234}" type="slidenum">
              <a:rPr lang="en-US" sz="1000">
                <a:solidFill>
                  <a:srgbClr val="F2F2F2"/>
                </a:solidFill>
                <a:latin typeface="Lato Light"/>
                <a:ea typeface="Lato Light"/>
                <a:cs typeface="Lato Light"/>
                <a:sym typeface="Lato Light"/>
              </a:rPr>
              <a:pPr marL="0" marR="0" lvl="0" indent="0" algn="ctr" rtl="0">
                <a:spcBef>
                  <a:spcPts val="0"/>
                </a:spcBef>
                <a:spcAft>
                  <a:spcPts val="0"/>
                </a:spcAft>
                <a:buNone/>
              </a:pPr>
              <a:t>‹#›</a:t>
            </a:fld>
            <a:endParaRPr sz="1000">
              <a:solidFill>
                <a:srgbClr val="F2F2F2"/>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628814" y="273844"/>
            <a:ext cx="7886400" cy="994200"/>
          </a:xfrm>
          <a:prstGeom prst="rect">
            <a:avLst/>
          </a:prstGeom>
          <a:noFill/>
          <a:ln>
            <a:noFill/>
          </a:ln>
        </p:spPr>
        <p:txBody>
          <a:bodyPr spcFirstLastPara="1" wrap="square" lIns="76775" tIns="38375" rIns="76775" bIns="38375" anchor="ctr" anchorCtr="0"/>
          <a:lstStyle>
            <a:lvl1pPr marR="0" lvl="0"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0"/>
              </a:spcBef>
              <a:spcAft>
                <a:spcPts val="0"/>
              </a:spcAft>
              <a:buSzPts val="1400"/>
              <a:buNone/>
              <a:defRPr sz="2500" b="0" i="0" u="none" strike="noStrike" cap="none">
                <a:solidFill>
                  <a:schemeClr val="dk1"/>
                </a:solidFill>
                <a:latin typeface="Source Sans Pro"/>
                <a:ea typeface="Source Sans Pro"/>
                <a:cs typeface="Source Sans Pro"/>
                <a:sym typeface="Source Sans Pro"/>
              </a:defRPr>
            </a:lvl9pPr>
          </a:lstStyle>
          <a:p>
            <a:endParaRPr/>
          </a:p>
        </p:txBody>
      </p:sp>
      <p:sp>
        <p:nvSpPr>
          <p:cNvPr id="258" name="Google Shape;258;p43"/>
          <p:cNvSpPr txBox="1">
            <a:spLocks noGrp="1"/>
          </p:cNvSpPr>
          <p:nvPr>
            <p:ph type="body" idx="1"/>
          </p:nvPr>
        </p:nvSpPr>
        <p:spPr>
          <a:xfrm>
            <a:off x="628814" y="1369219"/>
            <a:ext cx="7886400" cy="3263400"/>
          </a:xfrm>
          <a:prstGeom prst="rect">
            <a:avLst/>
          </a:prstGeom>
          <a:noFill/>
          <a:ln>
            <a:noFill/>
          </a:ln>
        </p:spPr>
        <p:txBody>
          <a:bodyPr spcFirstLastPara="1" wrap="square" lIns="76775" tIns="38375" rIns="76775" bIns="38375" anchor="t" anchorCtr="0"/>
          <a:lstStyle>
            <a:lvl1pPr marL="457200" marR="0" lvl="0" indent="-355600" algn="l" rtl="0">
              <a:lnSpc>
                <a:spcPct val="90000"/>
              </a:lnSpc>
              <a:spcBef>
                <a:spcPts val="84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1pPr>
            <a:lvl2pPr marL="914400" marR="0" lvl="1" indent="-336550"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Source Sans Pro"/>
                <a:ea typeface="Source Sans Pro"/>
                <a:cs typeface="Source Sans Pro"/>
                <a:sym typeface="Source Sans Pro"/>
              </a:defRPr>
            </a:lvl2pPr>
            <a:lvl3pPr marL="1371600" marR="0" lvl="2"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11150"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4pPr>
            <a:lvl5pPr marL="2286000" marR="0" lvl="4" indent="-311150" algn="l" rtl="0">
              <a:lnSpc>
                <a:spcPct val="90000"/>
              </a:lnSpc>
              <a:spcBef>
                <a:spcPts val="420"/>
              </a:spcBef>
              <a:spcAft>
                <a:spcPts val="0"/>
              </a:spcAft>
              <a:buClr>
                <a:schemeClr val="dk1"/>
              </a:buClr>
              <a:buSzPts val="1300"/>
              <a:buFont typeface="Arial"/>
              <a:buChar char="•"/>
              <a:defRPr sz="1300" b="0" i="0" u="none" strike="noStrike" cap="none">
                <a:solidFill>
                  <a:schemeClr val="dk1"/>
                </a:solidFill>
                <a:latin typeface="Source Sans Pro"/>
                <a:ea typeface="Source Sans Pro"/>
                <a:cs typeface="Source Sans Pro"/>
                <a:sym typeface="Source Sans Pro"/>
              </a:defRPr>
            </a:lvl5pPr>
            <a:lvl6pPr marL="2743200" marR="0" lvl="5"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6pPr>
            <a:lvl7pPr marL="3200400" marR="0" lvl="6"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7pPr>
            <a:lvl8pPr marL="3657600" marR="0" lvl="7"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8pPr>
            <a:lvl9pPr marL="4114800" marR="0" lvl="8"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9pPr>
          </a:lstStyle>
          <a:p>
            <a:endParaRPr/>
          </a:p>
        </p:txBody>
      </p:sp>
      <p:sp>
        <p:nvSpPr>
          <p:cNvPr id="259" name="Google Shape;259;p43"/>
          <p:cNvSpPr txBox="1">
            <a:spLocks noGrp="1"/>
          </p:cNvSpPr>
          <p:nvPr>
            <p:ph type="dt" idx="10"/>
          </p:nvPr>
        </p:nvSpPr>
        <p:spPr>
          <a:xfrm>
            <a:off x="628816" y="4767264"/>
            <a:ext cx="2057400" cy="273900"/>
          </a:xfrm>
          <a:prstGeom prst="rect">
            <a:avLst/>
          </a:prstGeom>
          <a:noFill/>
          <a:ln>
            <a:noFill/>
          </a:ln>
        </p:spPr>
        <p:txBody>
          <a:bodyPr spcFirstLastPara="1" wrap="square" lIns="76775" tIns="38375" rIns="76775" bIns="38375" anchor="ctr" anchorCtr="0"/>
          <a:lstStyle>
            <a:lvl1pPr marR="0" lvl="0" algn="l" rtl="0">
              <a:spcBef>
                <a:spcPts val="0"/>
              </a:spcBef>
              <a:spcAft>
                <a:spcPts val="0"/>
              </a:spcAft>
              <a:buSzPts val="1400"/>
              <a:buNone/>
              <a:defRPr sz="1000">
                <a:solidFill>
                  <a:srgbClr val="9197A0"/>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260" name="Google Shape;260;p43"/>
          <p:cNvSpPr txBox="1">
            <a:spLocks noGrp="1"/>
          </p:cNvSpPr>
          <p:nvPr>
            <p:ph type="ftr" idx="11"/>
          </p:nvPr>
        </p:nvSpPr>
        <p:spPr>
          <a:xfrm>
            <a:off x="3029147" y="4767264"/>
            <a:ext cx="3085800" cy="273900"/>
          </a:xfrm>
          <a:prstGeom prst="rect">
            <a:avLst/>
          </a:prstGeom>
          <a:noFill/>
          <a:ln>
            <a:noFill/>
          </a:ln>
        </p:spPr>
        <p:txBody>
          <a:bodyPr spcFirstLastPara="1" wrap="square" lIns="76775" tIns="38375" rIns="76775" bIns="38375" anchor="ctr" anchorCtr="0"/>
          <a:lstStyle>
            <a:lvl1pPr marR="0" lvl="0" algn="ctr" rtl="0">
              <a:spcBef>
                <a:spcPts val="0"/>
              </a:spcBef>
              <a:spcAft>
                <a:spcPts val="0"/>
              </a:spcAft>
              <a:buSzPts val="1400"/>
              <a:buNone/>
              <a:defRPr sz="1000">
                <a:solidFill>
                  <a:srgbClr val="9197A0"/>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261" name="Google Shape;261;p43"/>
          <p:cNvSpPr txBox="1">
            <a:spLocks noGrp="1"/>
          </p:cNvSpPr>
          <p:nvPr>
            <p:ph type="sldNum" idx="12"/>
          </p:nvPr>
        </p:nvSpPr>
        <p:spPr>
          <a:xfrm>
            <a:off x="6457846" y="4767264"/>
            <a:ext cx="2057400" cy="273900"/>
          </a:xfrm>
          <a:prstGeom prst="rect">
            <a:avLst/>
          </a:prstGeom>
          <a:noFill/>
          <a:ln>
            <a:noFill/>
          </a:ln>
        </p:spPr>
        <p:txBody>
          <a:bodyPr spcFirstLastPara="1" wrap="square" lIns="76775" tIns="38375" rIns="76775" bIns="38375" anchor="ctr" anchorCtr="0">
            <a:noAutofit/>
          </a:bodyPr>
          <a:lstStyle>
            <a:lvl1pPr marL="0" marR="0" lvl="0" indent="0" algn="r" rtl="0">
              <a:spcBef>
                <a:spcPts val="0"/>
              </a:spcBef>
              <a:spcAft>
                <a:spcPts val="0"/>
              </a:spcAft>
              <a:buNone/>
              <a:defRPr sz="1000">
                <a:solidFill>
                  <a:srgbClr val="9399A1"/>
                </a:solidFill>
                <a:latin typeface="Source Sans Pro"/>
                <a:ea typeface="Source Sans Pro"/>
                <a:cs typeface="Source Sans Pro"/>
                <a:sym typeface="Source Sans Pro"/>
              </a:defRPr>
            </a:lvl1pPr>
            <a:lvl2pPr marL="0" marR="0" lvl="1" indent="0" algn="r" rtl="0">
              <a:spcBef>
                <a:spcPts val="0"/>
              </a:spcBef>
              <a:spcAft>
                <a:spcPts val="0"/>
              </a:spcAft>
              <a:buNone/>
              <a:defRPr sz="1000">
                <a:solidFill>
                  <a:srgbClr val="9399A1"/>
                </a:solidFill>
                <a:latin typeface="Source Sans Pro"/>
                <a:ea typeface="Source Sans Pro"/>
                <a:cs typeface="Source Sans Pro"/>
                <a:sym typeface="Source Sans Pro"/>
              </a:defRPr>
            </a:lvl2pPr>
            <a:lvl3pPr marL="0" marR="0" lvl="2" indent="0" algn="r" rtl="0">
              <a:spcBef>
                <a:spcPts val="0"/>
              </a:spcBef>
              <a:spcAft>
                <a:spcPts val="0"/>
              </a:spcAft>
              <a:buNone/>
              <a:defRPr sz="1000">
                <a:solidFill>
                  <a:srgbClr val="9399A1"/>
                </a:solidFill>
                <a:latin typeface="Source Sans Pro"/>
                <a:ea typeface="Source Sans Pro"/>
                <a:cs typeface="Source Sans Pro"/>
                <a:sym typeface="Source Sans Pro"/>
              </a:defRPr>
            </a:lvl3pPr>
            <a:lvl4pPr marL="0" marR="0" lvl="3" indent="0" algn="r" rtl="0">
              <a:spcBef>
                <a:spcPts val="0"/>
              </a:spcBef>
              <a:spcAft>
                <a:spcPts val="0"/>
              </a:spcAft>
              <a:buNone/>
              <a:defRPr sz="1000">
                <a:solidFill>
                  <a:srgbClr val="9399A1"/>
                </a:solidFill>
                <a:latin typeface="Source Sans Pro"/>
                <a:ea typeface="Source Sans Pro"/>
                <a:cs typeface="Source Sans Pro"/>
                <a:sym typeface="Source Sans Pro"/>
              </a:defRPr>
            </a:lvl4pPr>
            <a:lvl5pPr marL="0" marR="0" lvl="4" indent="0" algn="r" rtl="0">
              <a:spcBef>
                <a:spcPts val="0"/>
              </a:spcBef>
              <a:spcAft>
                <a:spcPts val="0"/>
              </a:spcAft>
              <a:buNone/>
              <a:defRPr sz="1000">
                <a:solidFill>
                  <a:srgbClr val="9399A1"/>
                </a:solidFill>
                <a:latin typeface="Source Sans Pro"/>
                <a:ea typeface="Source Sans Pro"/>
                <a:cs typeface="Source Sans Pro"/>
                <a:sym typeface="Source Sans Pro"/>
              </a:defRPr>
            </a:lvl5pPr>
            <a:lvl6pPr marL="0" marR="0" lvl="5" indent="0" algn="r" rtl="0">
              <a:spcBef>
                <a:spcPts val="0"/>
              </a:spcBef>
              <a:spcAft>
                <a:spcPts val="0"/>
              </a:spcAft>
              <a:buNone/>
              <a:defRPr sz="1000">
                <a:solidFill>
                  <a:srgbClr val="9399A1"/>
                </a:solidFill>
                <a:latin typeface="Source Sans Pro"/>
                <a:ea typeface="Source Sans Pro"/>
                <a:cs typeface="Source Sans Pro"/>
                <a:sym typeface="Source Sans Pro"/>
              </a:defRPr>
            </a:lvl6pPr>
            <a:lvl7pPr marL="0" marR="0" lvl="6" indent="0" algn="r" rtl="0">
              <a:spcBef>
                <a:spcPts val="0"/>
              </a:spcBef>
              <a:spcAft>
                <a:spcPts val="0"/>
              </a:spcAft>
              <a:buNone/>
              <a:defRPr sz="1000">
                <a:solidFill>
                  <a:srgbClr val="9399A1"/>
                </a:solidFill>
                <a:latin typeface="Source Sans Pro"/>
                <a:ea typeface="Source Sans Pro"/>
                <a:cs typeface="Source Sans Pro"/>
                <a:sym typeface="Source Sans Pro"/>
              </a:defRPr>
            </a:lvl7pPr>
            <a:lvl8pPr marL="0" marR="0" lvl="7" indent="0" algn="r" rtl="0">
              <a:spcBef>
                <a:spcPts val="0"/>
              </a:spcBef>
              <a:spcAft>
                <a:spcPts val="0"/>
              </a:spcAft>
              <a:buNone/>
              <a:defRPr sz="1000">
                <a:solidFill>
                  <a:srgbClr val="9399A1"/>
                </a:solidFill>
                <a:latin typeface="Source Sans Pro"/>
                <a:ea typeface="Source Sans Pro"/>
                <a:cs typeface="Source Sans Pro"/>
                <a:sym typeface="Source Sans Pro"/>
              </a:defRPr>
            </a:lvl8pPr>
            <a:lvl9pPr marL="0" marR="0" lvl="8" indent="0" algn="r" rtl="0">
              <a:spcBef>
                <a:spcPts val="0"/>
              </a:spcBef>
              <a:spcAft>
                <a:spcPts val="0"/>
              </a:spcAft>
              <a:buNone/>
              <a:defRPr sz="1000">
                <a:solidFill>
                  <a:srgbClr val="9399A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62" name="Google Shape;262;p43"/>
          <p:cNvSpPr/>
          <p:nvPr/>
        </p:nvSpPr>
        <p:spPr>
          <a:xfrm>
            <a:off x="8634878" y="210741"/>
            <a:ext cx="291300" cy="291000"/>
          </a:xfrm>
          <a:prstGeom prst="ellipse">
            <a:avLst/>
          </a:prstGeom>
          <a:solidFill>
            <a:schemeClr val="accent2"/>
          </a:solidFill>
          <a:ln>
            <a:noFill/>
          </a:ln>
        </p:spPr>
        <p:txBody>
          <a:bodyPr spcFirstLastPara="1" wrap="square" lIns="38375" tIns="19175" rIns="38375" bIns="19175"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63" name="Google Shape;263;p43"/>
          <p:cNvSpPr txBox="1"/>
          <p:nvPr/>
        </p:nvSpPr>
        <p:spPr>
          <a:xfrm>
            <a:off x="8606797" y="227410"/>
            <a:ext cx="342600" cy="196500"/>
          </a:xfrm>
          <a:prstGeom prst="rect">
            <a:avLst/>
          </a:prstGeom>
          <a:noFill/>
          <a:ln>
            <a:noFill/>
          </a:ln>
        </p:spPr>
        <p:txBody>
          <a:bodyPr spcFirstLastPara="1" wrap="square" lIns="76750" tIns="38375" rIns="76750" bIns="38375" anchor="t" anchorCtr="0">
            <a:noAutofit/>
          </a:bodyPr>
          <a:lstStyle/>
          <a:p>
            <a:pPr marL="0" marR="0" lvl="0" indent="0" algn="ctr" rtl="0">
              <a:spcBef>
                <a:spcPts val="0"/>
              </a:spcBef>
              <a:spcAft>
                <a:spcPts val="0"/>
              </a:spcAft>
              <a:buNone/>
            </a:pPr>
            <a:fld id="{00000000-1234-1234-1234-123412341234}" type="slidenum">
              <a:rPr lang="en-US" sz="1200">
                <a:solidFill>
                  <a:srgbClr val="FFFFFF"/>
                </a:solidFill>
                <a:latin typeface="Source Sans Pro"/>
                <a:ea typeface="Source Sans Pro"/>
                <a:cs typeface="Source Sans Pro"/>
                <a:sym typeface="Source Sans Pro"/>
              </a:rPr>
              <a:pPr marL="0" marR="0" lvl="0" indent="0" algn="ctr" rtl="0">
                <a:spcBef>
                  <a:spcPts val="0"/>
                </a:spcBef>
                <a:spcAft>
                  <a:spcPts val="0"/>
                </a:spcAft>
                <a:buNone/>
              </a:pPr>
              <a:t>‹#›</a:t>
            </a:fld>
            <a:endParaRPr sz="1200">
              <a:solidFill>
                <a:srgbClr val="FFFFFF"/>
              </a:solidFill>
              <a:latin typeface="Source Sans Pro"/>
              <a:ea typeface="Source Sans Pro"/>
              <a:cs typeface="Source Sans Pro"/>
              <a:sym typeface="Source Sans Pro"/>
            </a:endParaRPr>
          </a:p>
        </p:txBody>
      </p:sp>
      <p:sp>
        <p:nvSpPr>
          <p:cNvPr id="264" name="Google Shape;264;p43"/>
          <p:cNvSpPr/>
          <p:nvPr/>
        </p:nvSpPr>
        <p:spPr>
          <a:xfrm>
            <a:off x="8198400" y="4860727"/>
            <a:ext cx="131599" cy="134541"/>
          </a:xfrm>
          <a:custGeom>
            <a:avLst/>
            <a:gdLst/>
            <a:ahLst/>
            <a:cxnLst/>
            <a:rect l="l" t="t" r="r" b="b"/>
            <a:pathLst>
              <a:path w="444" h="454" extrusionOk="0">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265" name="Google Shape;265;p43"/>
          <p:cNvSpPr/>
          <p:nvPr/>
        </p:nvSpPr>
        <p:spPr>
          <a:xfrm>
            <a:off x="8235912" y="4889302"/>
            <a:ext cx="47042" cy="81558"/>
          </a:xfrm>
          <a:custGeom>
            <a:avLst/>
            <a:gdLst/>
            <a:ahLst/>
            <a:cxnLst/>
            <a:rect l="l" t="t" r="r" b="b"/>
            <a:pathLst>
              <a:path w="133" h="231" extrusionOk="0">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266" name="Google Shape;266;p43"/>
          <p:cNvSpPr/>
          <p:nvPr/>
        </p:nvSpPr>
        <p:spPr>
          <a:xfrm>
            <a:off x="8354413" y="4860727"/>
            <a:ext cx="131599" cy="133946"/>
          </a:xfrm>
          <a:custGeom>
            <a:avLst/>
            <a:gdLst/>
            <a:ahLst/>
            <a:cxnLst/>
            <a:rect l="l" t="t" r="r" b="b"/>
            <a:pathLst>
              <a:path w="444" h="454" extrusionOk="0">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267" name="Google Shape;267;p43"/>
          <p:cNvSpPr/>
          <p:nvPr/>
        </p:nvSpPr>
        <p:spPr>
          <a:xfrm flipH="1">
            <a:off x="8388947" y="4889302"/>
            <a:ext cx="47042" cy="81558"/>
          </a:xfrm>
          <a:custGeom>
            <a:avLst/>
            <a:gdLst/>
            <a:ahLst/>
            <a:cxnLst/>
            <a:rect l="l" t="t" r="r" b="b"/>
            <a:pathLst>
              <a:path w="133" h="231" extrusionOk="0">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268" name="Google Shape;268;p43"/>
          <p:cNvSpPr txBox="1"/>
          <p:nvPr/>
        </p:nvSpPr>
        <p:spPr>
          <a:xfrm>
            <a:off x="609759" y="4813103"/>
            <a:ext cx="1370700" cy="144300"/>
          </a:xfrm>
          <a:prstGeom prst="rect">
            <a:avLst/>
          </a:prstGeom>
          <a:noFill/>
          <a:ln>
            <a:noFill/>
          </a:ln>
        </p:spPr>
        <p:txBody>
          <a:bodyPr spcFirstLastPara="1" wrap="square" lIns="38375" tIns="19175" rIns="38375" bIns="19175" anchor="t" anchorCtr="0">
            <a:noAutofit/>
          </a:bodyPr>
          <a:lstStyle/>
          <a:p>
            <a:pPr marL="0" marR="0" lvl="0" indent="0" algn="l" rtl="0">
              <a:spcBef>
                <a:spcPts val="0"/>
              </a:spcBef>
              <a:spcAft>
                <a:spcPts val="0"/>
              </a:spcAft>
              <a:buNone/>
            </a:pPr>
            <a:r>
              <a:rPr lang="en-US" sz="1000" b="1">
                <a:solidFill>
                  <a:srgbClr val="445469"/>
                </a:solidFill>
                <a:latin typeface="Source Sans Pro"/>
                <a:ea typeface="Source Sans Pro"/>
                <a:cs typeface="Source Sans Pro"/>
                <a:sym typeface="Source Sans Pro"/>
              </a:rPr>
              <a:t>Moderna </a:t>
            </a:r>
            <a:r>
              <a:rPr lang="en-US" sz="1000">
                <a:solidFill>
                  <a:srgbClr val="445469"/>
                </a:solidFill>
                <a:latin typeface="Calibri"/>
                <a:ea typeface="Calibri"/>
                <a:cs typeface="Calibri"/>
                <a:sym typeface="Calibri"/>
              </a:rPr>
              <a:t>Slides</a:t>
            </a:r>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56"/>
          <p:cNvSpPr txBox="1">
            <a:spLocks noGrp="1"/>
          </p:cNvSpPr>
          <p:nvPr>
            <p:ph type="title"/>
          </p:nvPr>
        </p:nvSpPr>
        <p:spPr>
          <a:xfrm>
            <a:off x="152400" y="-19049"/>
            <a:ext cx="9144000" cy="73020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Clr>
                <a:srgbClr val="1C9AD6"/>
              </a:buClr>
              <a:buSzPts val="2200"/>
              <a:buFont typeface="Arial"/>
              <a:buNone/>
              <a:defRPr sz="2200" b="1" i="0" u="none" strike="noStrike" cap="none">
                <a:solidFill>
                  <a:srgbClr val="1C9AD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8" name="Google Shape;308;p56"/>
          <p:cNvSpPr txBox="1">
            <a:spLocks noGrp="1"/>
          </p:cNvSpPr>
          <p:nvPr>
            <p:ph type="body" idx="1"/>
          </p:nvPr>
        </p:nvSpPr>
        <p:spPr>
          <a:xfrm>
            <a:off x="152400" y="1082678"/>
            <a:ext cx="8458200" cy="3394200"/>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1pPr>
            <a:lvl2pPr marL="914400" marR="0" lvl="1"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2pPr>
            <a:lvl3pPr marL="1371600" marR="0" lvl="2"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3pPr>
            <a:lvl4pPr marL="1828800" marR="0" lvl="3"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4pPr>
            <a:lvl5pPr marL="2286000" marR="0" lvl="4" indent="-228600" algn="l" rtl="0">
              <a:spcBef>
                <a:spcPts val="280"/>
              </a:spcBef>
              <a:spcAft>
                <a:spcPts val="0"/>
              </a:spcAft>
              <a:buClr>
                <a:srgbClr val="7F7F7F"/>
              </a:buClr>
              <a:buSzPts val="1400"/>
              <a:buFont typeface="Arial"/>
              <a:buNone/>
              <a:defRPr sz="14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jpe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gi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bit.ly/KuisKuy" TargetMode="External"/><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54.xml"/><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5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kahoot.it/"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hyperlink" Target="http://bit.ly/dikitajako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www.menti.com/"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7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1</a:t>
            </a:fld>
            <a:endParaRPr/>
          </a:p>
        </p:txBody>
      </p:sp>
      <p:sp>
        <p:nvSpPr>
          <p:cNvPr id="485" name="Google Shape;485;p76"/>
          <p:cNvSpPr/>
          <p:nvPr/>
        </p:nvSpPr>
        <p:spPr>
          <a:xfrm>
            <a:off x="250900" y="2477550"/>
            <a:ext cx="8670000" cy="20937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9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dk1"/>
                </a:solidFill>
                <a:latin typeface="Bree Serif"/>
                <a:ea typeface="Bree Serif"/>
                <a:cs typeface="Bree Serif"/>
                <a:sym typeface="Bree Serif"/>
              </a:rPr>
              <a:t>FUNCTIONAL MARKETING</a:t>
            </a:r>
            <a:endParaRPr sz="4000" b="1">
              <a:solidFill>
                <a:schemeClr val="dk1"/>
              </a:solidFill>
              <a:latin typeface="Bree Serif"/>
              <a:ea typeface="Bree Serif"/>
              <a:cs typeface="Bree Serif"/>
              <a:sym typeface="Bree Serif"/>
            </a:endParaRPr>
          </a:p>
          <a:p>
            <a:pPr marL="0" lvl="0" indent="0" algn="ctr" rtl="0">
              <a:spcBef>
                <a:spcPts val="0"/>
              </a:spcBef>
              <a:spcAft>
                <a:spcPts val="0"/>
              </a:spcAft>
              <a:buNone/>
            </a:pPr>
            <a:r>
              <a:rPr lang="en-US" sz="4000" b="1">
                <a:solidFill>
                  <a:schemeClr val="dk1"/>
                </a:solidFill>
                <a:latin typeface="Bree Serif"/>
                <a:ea typeface="Bree Serif"/>
                <a:cs typeface="Bree Serif"/>
                <a:sym typeface="Bree Serif"/>
              </a:rPr>
              <a:t>MARKETING SOCIAL SKILLS 101</a:t>
            </a:r>
            <a:endParaRPr sz="4000" b="1">
              <a:solidFill>
                <a:schemeClr val="dk1"/>
              </a:solidFill>
              <a:latin typeface="Bree Serif"/>
              <a:ea typeface="Bree Serif"/>
              <a:cs typeface="Bree Serif"/>
              <a:sym typeface="Bree Serif"/>
            </a:endParaRPr>
          </a:p>
          <a:p>
            <a:pPr marL="0" lvl="0" indent="0" algn="ctr" rtl="0">
              <a:spcBef>
                <a:spcPts val="0"/>
              </a:spcBef>
              <a:spcAft>
                <a:spcPts val="0"/>
              </a:spcAft>
              <a:buNone/>
            </a:pPr>
            <a:r>
              <a:rPr lang="en-US" sz="2200">
                <a:solidFill>
                  <a:schemeClr val="dk1"/>
                </a:solidFill>
                <a:latin typeface="Bree Serif"/>
                <a:ea typeface="Bree Serif"/>
                <a:cs typeface="Bree Serif"/>
                <a:sym typeface="Bree Serif"/>
              </a:rPr>
              <a:t>PELATIHAN DEPARTEMEN MARKETING</a:t>
            </a:r>
            <a:endParaRPr sz="2200">
              <a:solidFill>
                <a:schemeClr val="dk1"/>
              </a:solidFill>
              <a:latin typeface="Bree Serif"/>
              <a:ea typeface="Bree Serif"/>
              <a:cs typeface="Bree Serif"/>
              <a:sym typeface="Bree Serif"/>
            </a:endParaRPr>
          </a:p>
          <a:p>
            <a:pPr marL="0" lvl="0" indent="0" algn="ctr" rtl="0">
              <a:spcBef>
                <a:spcPts val="0"/>
              </a:spcBef>
              <a:spcAft>
                <a:spcPts val="0"/>
              </a:spcAft>
              <a:buNone/>
            </a:pPr>
            <a:r>
              <a:rPr lang="en-US" sz="2200">
                <a:solidFill>
                  <a:schemeClr val="dk1"/>
                </a:solidFill>
                <a:latin typeface="Bree Serif"/>
                <a:ea typeface="Bree Serif"/>
                <a:cs typeface="Bree Serif"/>
                <a:sym typeface="Bree Serif"/>
              </a:rPr>
              <a:t>PT ASURANSI UMUM MEGA</a:t>
            </a:r>
            <a:endParaRPr sz="2200">
              <a:solidFill>
                <a:schemeClr val="dk1"/>
              </a:solidFill>
              <a:latin typeface="Bree Serif"/>
              <a:ea typeface="Bree Serif"/>
              <a:cs typeface="Bree Serif"/>
              <a:sym typeface="Bree Serif"/>
            </a:endParaRPr>
          </a:p>
        </p:txBody>
      </p:sp>
      <p:pic>
        <p:nvPicPr>
          <p:cNvPr id="486" name="Google Shape;486;p76"/>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487" name="Google Shape;487;p76"/>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559" name="Google Shape;559;p8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pPr marL="0" lvl="0" indent="0" algn="r" rtl="0">
                <a:spcBef>
                  <a:spcPts val="0"/>
                </a:spcBef>
                <a:spcAft>
                  <a:spcPts val="0"/>
                </a:spcAft>
                <a:buClr>
                  <a:srgbClr val="000000"/>
                </a:buClr>
                <a:buSzPts val="1800"/>
                <a:buFont typeface="Arial"/>
                <a:buNone/>
              </a:pPr>
              <a:t>10</a:t>
            </a:fld>
            <a:endParaRPr/>
          </a:p>
        </p:txBody>
      </p:sp>
      <p:pic>
        <p:nvPicPr>
          <p:cNvPr id="560" name="Google Shape;560;p84"/>
          <p:cNvPicPr preferRelativeResize="0"/>
          <p:nvPr/>
        </p:nvPicPr>
        <p:blipFill>
          <a:blip r:embed="rId4">
            <a:alphaModFix amt="88000"/>
          </a:blip>
          <a:stretch>
            <a:fillRect/>
          </a:stretch>
        </p:blipFill>
        <p:spPr>
          <a:xfrm>
            <a:off x="0" y="0"/>
            <a:ext cx="9144000" cy="5143500"/>
          </a:xfrm>
          <a:prstGeom prst="rect">
            <a:avLst/>
          </a:prstGeom>
          <a:noFill/>
          <a:ln>
            <a:noFill/>
          </a:ln>
        </p:spPr>
      </p:pic>
      <p:pic>
        <p:nvPicPr>
          <p:cNvPr id="561" name="Google Shape;561;p84"/>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562" name="Google Shape;562;p84"/>
          <p:cNvPicPr preferRelativeResize="0"/>
          <p:nvPr/>
        </p:nvPicPr>
        <p:blipFill>
          <a:blip r:embed="rId6">
            <a:alphaModFix/>
          </a:blip>
          <a:stretch>
            <a:fillRect/>
          </a:stretch>
        </p:blipFill>
        <p:spPr>
          <a:xfrm>
            <a:off x="7781809" y="76200"/>
            <a:ext cx="1289393" cy="537125"/>
          </a:xfrm>
          <a:prstGeom prst="rect">
            <a:avLst/>
          </a:prstGeom>
          <a:noFill/>
          <a:ln>
            <a:noFill/>
          </a:ln>
        </p:spPr>
      </p:pic>
      <p:sp>
        <p:nvSpPr>
          <p:cNvPr id="563" name="Google Shape;563;p84"/>
          <p:cNvSpPr txBox="1"/>
          <p:nvPr/>
        </p:nvSpPr>
        <p:spPr>
          <a:xfrm rot="269">
            <a:off x="3786850" y="514950"/>
            <a:ext cx="3832500" cy="807300"/>
          </a:xfrm>
          <a:prstGeom prst="rect">
            <a:avLst/>
          </a:prstGeom>
          <a:solidFill>
            <a:srgbClr val="D9D9D9"/>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400" b="1">
                <a:latin typeface="Lustria"/>
                <a:ea typeface="Lustria"/>
                <a:cs typeface="Lustria"/>
                <a:sym typeface="Lustria"/>
              </a:rPr>
              <a:t>WHY COMMUNICATION IS SO IMPORTANT?</a:t>
            </a:r>
            <a:endParaRPr sz="2400" b="1">
              <a:latin typeface="Lustria"/>
              <a:ea typeface="Lustria"/>
              <a:cs typeface="Lustria"/>
              <a:sym typeface="Lust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circle(in)">
                                      <p:cBhvr>
                                        <p:cTn id="7" dur="2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5"/>
          <p:cNvSpPr txBox="1">
            <a:spLocks noGrp="1"/>
          </p:cNvSpPr>
          <p:nvPr>
            <p:ph type="body" idx="1"/>
          </p:nvPr>
        </p:nvSpPr>
        <p:spPr>
          <a:xfrm>
            <a:off x="242646" y="236151"/>
            <a:ext cx="8679898" cy="54318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B7B7B7"/>
              </a:buClr>
              <a:buSzPts val="1800"/>
              <a:buFont typeface="Lato Light"/>
              <a:buNone/>
            </a:pPr>
            <a:r>
              <a:rPr lang="en-US" sz="4050" b="0" i="0" u="none" strike="noStrike" cap="none">
                <a:solidFill>
                  <a:schemeClr val="lt1"/>
                </a:solidFill>
                <a:latin typeface="Bree Serif"/>
                <a:ea typeface="Bree Serif"/>
                <a:cs typeface="Bree Serif"/>
                <a:sym typeface="Bree Serif"/>
              </a:rPr>
              <a:t>PROSES KOMUNIKASI</a:t>
            </a:r>
            <a:endParaRPr sz="4050" b="0" i="0" u="none" strike="noStrike" cap="none">
              <a:solidFill>
                <a:schemeClr val="lt1"/>
              </a:solidFill>
              <a:latin typeface="Bree Serif"/>
              <a:ea typeface="Bree Serif"/>
              <a:cs typeface="Bree Serif"/>
              <a:sym typeface="Bree Serif"/>
            </a:endParaRPr>
          </a:p>
        </p:txBody>
      </p:sp>
      <p:pic>
        <p:nvPicPr>
          <p:cNvPr id="569" name="Google Shape;569;p85" descr="Gambar terkait"/>
          <p:cNvPicPr preferRelativeResize="0"/>
          <p:nvPr/>
        </p:nvPicPr>
        <p:blipFill rotWithShape="1">
          <a:blip r:embed="rId3">
            <a:alphaModFix/>
          </a:blip>
          <a:srcRect/>
          <a:stretch/>
        </p:blipFill>
        <p:spPr>
          <a:xfrm>
            <a:off x="1069975" y="1462549"/>
            <a:ext cx="1673225" cy="2537218"/>
          </a:xfrm>
          <a:prstGeom prst="rect">
            <a:avLst/>
          </a:prstGeom>
          <a:noFill/>
          <a:ln>
            <a:noFill/>
          </a:ln>
        </p:spPr>
      </p:pic>
      <p:pic>
        <p:nvPicPr>
          <p:cNvPr id="570" name="Google Shape;570;p85"/>
          <p:cNvPicPr preferRelativeResize="0"/>
          <p:nvPr/>
        </p:nvPicPr>
        <p:blipFill rotWithShape="1">
          <a:blip r:embed="rId4">
            <a:alphaModFix/>
          </a:blip>
          <a:srcRect l="11092" r="11489" b="6010"/>
          <a:stretch/>
        </p:blipFill>
        <p:spPr>
          <a:xfrm>
            <a:off x="5938684" y="1614949"/>
            <a:ext cx="1706723" cy="2231427"/>
          </a:xfrm>
          <a:prstGeom prst="rect">
            <a:avLst/>
          </a:prstGeom>
          <a:noFill/>
          <a:ln>
            <a:noFill/>
          </a:ln>
        </p:spPr>
      </p:pic>
      <p:cxnSp>
        <p:nvCxnSpPr>
          <p:cNvPr id="571" name="Google Shape;571;p85"/>
          <p:cNvCxnSpPr/>
          <p:nvPr/>
        </p:nvCxnSpPr>
        <p:spPr>
          <a:xfrm>
            <a:off x="1906588" y="1487129"/>
            <a:ext cx="4885458" cy="0"/>
          </a:xfrm>
          <a:prstGeom prst="straightConnector1">
            <a:avLst/>
          </a:prstGeom>
          <a:noFill/>
          <a:ln w="9525" cap="flat" cmpd="sng">
            <a:solidFill>
              <a:schemeClr val="dk1"/>
            </a:solidFill>
            <a:prstDash val="solid"/>
            <a:round/>
            <a:headEnd type="none" w="sm" len="sm"/>
            <a:tailEnd type="triangle" w="med" len="med"/>
          </a:ln>
        </p:spPr>
      </p:cxnSp>
      <p:cxnSp>
        <p:nvCxnSpPr>
          <p:cNvPr id="572" name="Google Shape;572;p85"/>
          <p:cNvCxnSpPr/>
          <p:nvPr/>
        </p:nvCxnSpPr>
        <p:spPr>
          <a:xfrm rot="10800000">
            <a:off x="1906545" y="4397974"/>
            <a:ext cx="4885500" cy="0"/>
          </a:xfrm>
          <a:prstGeom prst="straightConnector1">
            <a:avLst/>
          </a:prstGeom>
          <a:noFill/>
          <a:ln w="9525" cap="flat" cmpd="sng">
            <a:solidFill>
              <a:schemeClr val="dk1"/>
            </a:solidFill>
            <a:prstDash val="solid"/>
            <a:round/>
            <a:headEnd type="none" w="sm" len="sm"/>
            <a:tailEnd type="triangle" w="med" len="med"/>
          </a:ln>
        </p:spPr>
      </p:cxnSp>
      <p:sp>
        <p:nvSpPr>
          <p:cNvPr id="573" name="Google Shape;573;p85"/>
          <p:cNvSpPr txBox="1"/>
          <p:nvPr/>
        </p:nvSpPr>
        <p:spPr>
          <a:xfrm>
            <a:off x="1405142" y="3998278"/>
            <a:ext cx="1002900" cy="307800"/>
          </a:xfrm>
          <a:prstGeom prst="rect">
            <a:avLst/>
          </a:prstGeom>
          <a:solidFill>
            <a:srgbClr val="E6E4F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Pengirim</a:t>
            </a:r>
            <a:endParaRPr sz="1400" b="0" i="0" u="none" strike="noStrike" cap="none">
              <a:solidFill>
                <a:srgbClr val="000000"/>
              </a:solidFill>
              <a:latin typeface="Bree Serif"/>
              <a:ea typeface="Bree Serif"/>
              <a:cs typeface="Bree Serif"/>
              <a:sym typeface="Bree Serif"/>
            </a:endParaRPr>
          </a:p>
        </p:txBody>
      </p:sp>
      <p:sp>
        <p:nvSpPr>
          <p:cNvPr id="574" name="Google Shape;574;p85"/>
          <p:cNvSpPr txBox="1"/>
          <p:nvPr/>
        </p:nvSpPr>
        <p:spPr>
          <a:xfrm>
            <a:off x="6290600" y="3948643"/>
            <a:ext cx="1002890" cy="307777"/>
          </a:xfrm>
          <a:prstGeom prst="rect">
            <a:avLst/>
          </a:prstGeom>
          <a:solidFill>
            <a:srgbClr val="E6E4F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Penerima</a:t>
            </a:r>
            <a:endParaRPr sz="1400" b="0" i="0" u="none" strike="noStrike" cap="none">
              <a:solidFill>
                <a:srgbClr val="000000"/>
              </a:solidFill>
              <a:latin typeface="Bree Serif"/>
              <a:ea typeface="Bree Serif"/>
              <a:cs typeface="Bree Serif"/>
              <a:sym typeface="Bree Serif"/>
            </a:endParaRPr>
          </a:p>
        </p:txBody>
      </p:sp>
      <p:sp>
        <p:nvSpPr>
          <p:cNvPr id="575" name="Google Shape;575;p85"/>
          <p:cNvSpPr txBox="1"/>
          <p:nvPr/>
        </p:nvSpPr>
        <p:spPr>
          <a:xfrm>
            <a:off x="3735387" y="4489893"/>
            <a:ext cx="1259400" cy="307800"/>
          </a:xfrm>
          <a:prstGeom prst="rect">
            <a:avLst/>
          </a:prstGeom>
          <a:solidFill>
            <a:srgbClr val="EFD0D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Umpan Balik</a:t>
            </a:r>
            <a:endParaRPr sz="1400" b="0" i="0" u="none" strike="noStrike" cap="none">
              <a:solidFill>
                <a:srgbClr val="000000"/>
              </a:solidFill>
              <a:latin typeface="Bree Serif"/>
              <a:ea typeface="Bree Serif"/>
              <a:cs typeface="Bree Serif"/>
              <a:sym typeface="Bree Serif"/>
            </a:endParaRPr>
          </a:p>
        </p:txBody>
      </p:sp>
      <p:sp>
        <p:nvSpPr>
          <p:cNvPr id="576" name="Google Shape;576;p85"/>
          <p:cNvSpPr txBox="1"/>
          <p:nvPr/>
        </p:nvSpPr>
        <p:spPr>
          <a:xfrm>
            <a:off x="3735387" y="2739892"/>
            <a:ext cx="1128860" cy="307777"/>
          </a:xfrm>
          <a:prstGeom prst="rect">
            <a:avLst/>
          </a:prstGeom>
          <a:solidFill>
            <a:srgbClr val="D1E0A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Gangguan</a:t>
            </a:r>
            <a:endParaRPr sz="1400" b="0" i="0" u="none" strike="noStrike" cap="none">
              <a:solidFill>
                <a:srgbClr val="000000"/>
              </a:solidFill>
              <a:latin typeface="Bree Serif"/>
              <a:ea typeface="Bree Serif"/>
              <a:cs typeface="Bree Serif"/>
              <a:sym typeface="Bree Serif"/>
            </a:endParaRPr>
          </a:p>
        </p:txBody>
      </p:sp>
      <p:sp>
        <p:nvSpPr>
          <p:cNvPr id="577" name="Google Shape;577;p85"/>
          <p:cNvSpPr txBox="1"/>
          <p:nvPr/>
        </p:nvSpPr>
        <p:spPr>
          <a:xfrm>
            <a:off x="3598659" y="1124365"/>
            <a:ext cx="1501313" cy="307777"/>
          </a:xfrm>
          <a:prstGeom prst="rect">
            <a:avLst/>
          </a:prstGeom>
          <a:solidFill>
            <a:srgbClr val="F7EBD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Pesan - Saluran</a:t>
            </a:r>
            <a:endParaRPr sz="1400" b="0" i="0" u="none" strike="noStrike" cap="none">
              <a:solidFill>
                <a:srgbClr val="000000"/>
              </a:solidFill>
              <a:latin typeface="Bree Serif"/>
              <a:ea typeface="Bree Serif"/>
              <a:cs typeface="Bree Serif"/>
              <a:sym typeface="Bree Serif"/>
            </a:endParaRPr>
          </a:p>
        </p:txBody>
      </p:sp>
      <p:sp>
        <p:nvSpPr>
          <p:cNvPr id="578" name="Google Shape;578;p85"/>
          <p:cNvSpPr txBox="1"/>
          <p:nvPr/>
        </p:nvSpPr>
        <p:spPr>
          <a:xfrm>
            <a:off x="1040479" y="2424125"/>
            <a:ext cx="630600" cy="307800"/>
          </a:xfrm>
          <a:prstGeom prst="rect">
            <a:avLst/>
          </a:prstGeom>
          <a:solidFill>
            <a:srgbClr val="E7C58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Efek</a:t>
            </a:r>
            <a:endParaRPr sz="1400" b="0" i="0" u="none" strike="noStrike" cap="none">
              <a:solidFill>
                <a:srgbClr val="000000"/>
              </a:solidFill>
              <a:latin typeface="Bree Serif"/>
              <a:ea typeface="Bree Serif"/>
              <a:cs typeface="Bree Serif"/>
              <a:sym typeface="Bree Serif"/>
            </a:endParaRPr>
          </a:p>
        </p:txBody>
      </p:sp>
      <p:sp>
        <p:nvSpPr>
          <p:cNvPr id="579" name="Google Shape;579;p85"/>
          <p:cNvSpPr txBox="1"/>
          <p:nvPr/>
        </p:nvSpPr>
        <p:spPr>
          <a:xfrm>
            <a:off x="7571313" y="2652725"/>
            <a:ext cx="556348" cy="307777"/>
          </a:xfrm>
          <a:prstGeom prst="rect">
            <a:avLst/>
          </a:prstGeom>
          <a:solidFill>
            <a:srgbClr val="E7C58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Efek</a:t>
            </a:r>
            <a:endParaRPr sz="1400" b="0" i="0" u="none" strike="noStrike" cap="none">
              <a:solidFill>
                <a:srgbClr val="000000"/>
              </a:solidFill>
              <a:latin typeface="Bree Serif"/>
              <a:ea typeface="Bree Serif"/>
              <a:cs typeface="Bree Serif"/>
              <a:sym typeface="Bree Serif"/>
            </a:endParaRPr>
          </a:p>
        </p:txBody>
      </p:sp>
      <p:sp>
        <p:nvSpPr>
          <p:cNvPr id="580" name="Google Shape;580;p85"/>
          <p:cNvSpPr/>
          <p:nvPr/>
        </p:nvSpPr>
        <p:spPr>
          <a:xfrm>
            <a:off x="2524650" y="2741982"/>
            <a:ext cx="1164687" cy="279724"/>
          </a:xfrm>
          <a:prstGeom prst="lef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1" name="Google Shape;581;p85"/>
          <p:cNvSpPr/>
          <p:nvPr/>
        </p:nvSpPr>
        <p:spPr>
          <a:xfrm flipH="1">
            <a:off x="4893743" y="2741982"/>
            <a:ext cx="1164687" cy="279724"/>
          </a:xfrm>
          <a:prstGeom prst="lef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2" name="Google Shape;582;p85"/>
          <p:cNvSpPr/>
          <p:nvPr/>
        </p:nvSpPr>
        <p:spPr>
          <a:xfrm rot="5400000" flipH="1">
            <a:off x="3775301" y="3585923"/>
            <a:ext cx="1021276" cy="279724"/>
          </a:xfrm>
          <a:prstGeom prst="lef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3" name="Google Shape;583;p85"/>
          <p:cNvSpPr/>
          <p:nvPr/>
        </p:nvSpPr>
        <p:spPr>
          <a:xfrm rot="-5400000" flipH="1">
            <a:off x="3753190" y="1979424"/>
            <a:ext cx="1051185" cy="279724"/>
          </a:xfrm>
          <a:prstGeom prst="leftArrow">
            <a:avLst>
              <a:gd name="adj1" fmla="val 49999"/>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4" name="Google Shape;584;p85"/>
          <p:cNvSpPr txBox="1"/>
          <p:nvPr/>
        </p:nvSpPr>
        <p:spPr>
          <a:xfrm>
            <a:off x="7817425" y="1255300"/>
            <a:ext cx="1376100" cy="2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rgbClr val="999999"/>
                </a:solidFill>
                <a:latin typeface="Bree Serif"/>
                <a:ea typeface="Bree Serif"/>
                <a:cs typeface="Bree Serif"/>
                <a:sym typeface="Bree Serif"/>
              </a:rPr>
              <a:t>DeVito, 2006</a:t>
            </a:r>
            <a:endParaRPr i="1">
              <a:solidFill>
                <a:srgbClr val="999999"/>
              </a:solidFill>
              <a:latin typeface="Bree Serif"/>
              <a:ea typeface="Bree Serif"/>
              <a:cs typeface="Bree Serif"/>
              <a:sym typeface="Bree Serif"/>
            </a:endParaRPr>
          </a:p>
        </p:txBody>
      </p:sp>
      <p:pic>
        <p:nvPicPr>
          <p:cNvPr id="585" name="Google Shape;585;p85"/>
          <p:cNvPicPr preferRelativeResize="0"/>
          <p:nvPr/>
        </p:nvPicPr>
        <p:blipFill>
          <a:blip r:embed="rId5">
            <a:alphaModFix/>
          </a:blip>
          <a:stretch>
            <a:fillRect/>
          </a:stretch>
        </p:blipFill>
        <p:spPr>
          <a:xfrm>
            <a:off x="76200" y="4343400"/>
            <a:ext cx="1762875" cy="537125"/>
          </a:xfrm>
          <a:prstGeom prst="rect">
            <a:avLst/>
          </a:prstGeom>
          <a:noFill/>
          <a:ln>
            <a:noFill/>
          </a:ln>
        </p:spPr>
      </p:pic>
      <p:pic>
        <p:nvPicPr>
          <p:cNvPr id="586" name="Google Shape;586;p85"/>
          <p:cNvPicPr preferRelativeResize="0"/>
          <p:nvPr/>
        </p:nvPicPr>
        <p:blipFill>
          <a:blip r:embed="rId6">
            <a:alphaModFix/>
          </a:blip>
          <a:stretch>
            <a:fillRect/>
          </a:stretch>
        </p:blipFill>
        <p:spPr>
          <a:xfrm>
            <a:off x="7781809" y="43434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0"/>
        <p:cNvGrpSpPr/>
        <p:nvPr/>
      </p:nvGrpSpPr>
      <p:grpSpPr>
        <a:xfrm>
          <a:off x="0" y="0"/>
          <a:ext cx="0" cy="0"/>
          <a:chOff x="0" y="0"/>
          <a:chExt cx="0" cy="0"/>
        </a:xfrm>
      </p:grpSpPr>
      <p:sp>
        <p:nvSpPr>
          <p:cNvPr id="591" name="Google Shape;591;p86"/>
          <p:cNvSpPr txBox="1">
            <a:spLocks noGrp="1"/>
          </p:cNvSpPr>
          <p:nvPr>
            <p:ph type="title"/>
          </p:nvPr>
        </p:nvSpPr>
        <p:spPr>
          <a:xfrm>
            <a:off x="1949830" y="204158"/>
            <a:ext cx="55113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434343"/>
              </a:buClr>
              <a:buSzPts val="4800"/>
              <a:buFont typeface="Lato Hairline"/>
              <a:buNone/>
            </a:pPr>
            <a:r>
              <a:rPr lang="en-US" sz="4000" b="0" i="0" u="none" strike="noStrike" cap="none" dirty="0">
                <a:solidFill>
                  <a:srgbClr val="434343"/>
                </a:solidFill>
                <a:latin typeface="Bree Serif"/>
                <a:ea typeface="Bree Serif"/>
                <a:cs typeface="Bree Serif"/>
                <a:sym typeface="Bree Serif"/>
              </a:rPr>
              <a:t>KOMUNIKASI EFEKTIF</a:t>
            </a:r>
            <a:endParaRPr sz="4000" b="0" i="0" u="none" strike="noStrike" cap="none" dirty="0">
              <a:solidFill>
                <a:srgbClr val="434343"/>
              </a:solidFill>
              <a:latin typeface="Bree Serif"/>
              <a:ea typeface="Bree Serif"/>
              <a:cs typeface="Bree Serif"/>
              <a:sym typeface="Bree Serif"/>
            </a:endParaRPr>
          </a:p>
        </p:txBody>
      </p:sp>
      <p:sp>
        <p:nvSpPr>
          <p:cNvPr id="592" name="Google Shape;592;p86"/>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ato Light"/>
                <a:ea typeface="Lato Light"/>
                <a:cs typeface="Lato Light"/>
                <a:sym typeface="Lato Light"/>
              </a:rPr>
              <a:pPr marL="0" marR="0" lvl="0" indent="0" algn="r" rtl="0">
                <a:lnSpc>
                  <a:spcPct val="100000"/>
                </a:lnSpc>
                <a:spcBef>
                  <a:spcPts val="0"/>
                </a:spcBef>
                <a:spcAft>
                  <a:spcPts val="0"/>
                </a:spcAft>
                <a:buClr>
                  <a:srgbClr val="000000"/>
                </a:buClr>
                <a:buSzPts val="1800"/>
                <a:buFont typeface="Arial"/>
                <a:buNone/>
              </a:pPr>
              <a:t>12</a:t>
            </a:fld>
            <a:endParaRPr sz="1800" b="0" i="0" u="none" strike="noStrike" cap="none">
              <a:solidFill>
                <a:srgbClr val="FFFFFF"/>
              </a:solidFill>
              <a:latin typeface="Lato Light"/>
              <a:ea typeface="Lato Light"/>
              <a:cs typeface="Lato Light"/>
              <a:sym typeface="Lato Light"/>
            </a:endParaRPr>
          </a:p>
        </p:txBody>
      </p:sp>
      <p:grpSp>
        <p:nvGrpSpPr>
          <p:cNvPr id="593" name="Google Shape;593;p86"/>
          <p:cNvGrpSpPr/>
          <p:nvPr/>
        </p:nvGrpSpPr>
        <p:grpSpPr>
          <a:xfrm>
            <a:off x="304801" y="1459320"/>
            <a:ext cx="1681316" cy="1875659"/>
            <a:chOff x="304801" y="1383120"/>
            <a:chExt cx="1681316" cy="1875659"/>
          </a:xfrm>
        </p:grpSpPr>
        <p:pic>
          <p:nvPicPr>
            <p:cNvPr id="594" name="Google Shape;594;p86" descr="Hasil gambar untuk tujuan"/>
            <p:cNvPicPr preferRelativeResize="0"/>
            <p:nvPr/>
          </p:nvPicPr>
          <p:blipFill rotWithShape="1">
            <a:blip r:embed="rId4">
              <a:alphaModFix/>
            </a:blip>
            <a:srcRect/>
            <a:stretch/>
          </p:blipFill>
          <p:spPr>
            <a:xfrm>
              <a:off x="624348" y="1383120"/>
              <a:ext cx="1037303" cy="1472971"/>
            </a:xfrm>
            <a:prstGeom prst="rect">
              <a:avLst/>
            </a:prstGeom>
            <a:noFill/>
            <a:ln>
              <a:noFill/>
            </a:ln>
          </p:spPr>
        </p:pic>
        <p:sp>
          <p:nvSpPr>
            <p:cNvPr id="595" name="Google Shape;595;p86"/>
            <p:cNvSpPr txBox="1"/>
            <p:nvPr/>
          </p:nvSpPr>
          <p:spPr>
            <a:xfrm>
              <a:off x="304801" y="2951002"/>
              <a:ext cx="168131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TUJUAN</a:t>
              </a:r>
              <a:endParaRPr sz="1400" b="0" i="0" u="none" strike="noStrike" cap="none">
                <a:solidFill>
                  <a:srgbClr val="000000"/>
                </a:solidFill>
                <a:latin typeface="Bree Serif"/>
                <a:ea typeface="Bree Serif"/>
                <a:cs typeface="Bree Serif"/>
                <a:sym typeface="Bree Serif"/>
              </a:endParaRPr>
            </a:p>
          </p:txBody>
        </p:sp>
      </p:grpSp>
      <p:grpSp>
        <p:nvGrpSpPr>
          <p:cNvPr id="596" name="Google Shape;596;p86"/>
          <p:cNvGrpSpPr/>
          <p:nvPr/>
        </p:nvGrpSpPr>
        <p:grpSpPr>
          <a:xfrm>
            <a:off x="2424397" y="1431703"/>
            <a:ext cx="2281083" cy="1924251"/>
            <a:chOff x="2310002" y="1324243"/>
            <a:chExt cx="2281083" cy="1924251"/>
          </a:xfrm>
        </p:grpSpPr>
        <p:grpSp>
          <p:nvGrpSpPr>
            <p:cNvPr id="597" name="Google Shape;597;p86"/>
            <p:cNvGrpSpPr/>
            <p:nvPr/>
          </p:nvGrpSpPr>
          <p:grpSpPr>
            <a:xfrm>
              <a:off x="2310002" y="1324243"/>
              <a:ext cx="2281083" cy="1436834"/>
              <a:chOff x="1894145" y="1660633"/>
              <a:chExt cx="3632013" cy="2816768"/>
            </a:xfrm>
          </p:grpSpPr>
          <p:sp>
            <p:nvSpPr>
              <p:cNvPr id="598" name="Google Shape;598;p86"/>
              <p:cNvSpPr/>
              <p:nvPr/>
            </p:nvSpPr>
            <p:spPr>
              <a:xfrm>
                <a:off x="1894145" y="2343806"/>
                <a:ext cx="1490874" cy="1450425"/>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dirty="0">
                    <a:solidFill>
                      <a:schemeClr val="dk1"/>
                    </a:solidFill>
                    <a:latin typeface="Bree Serif"/>
                    <a:ea typeface="Bree Serif"/>
                    <a:cs typeface="Bree Serif"/>
                    <a:sym typeface="Bree Serif"/>
                  </a:rPr>
                  <a:t>SPEAKER/LISTENER</a:t>
                </a:r>
                <a:endParaRPr sz="800" b="0" i="0" u="none" strike="noStrike" cap="none" dirty="0">
                  <a:solidFill>
                    <a:schemeClr val="dk1"/>
                  </a:solidFill>
                  <a:latin typeface="Bree Serif"/>
                  <a:ea typeface="Bree Serif"/>
                  <a:cs typeface="Bree Serif"/>
                  <a:sym typeface="Bree Serif"/>
                </a:endParaRPr>
              </a:p>
            </p:txBody>
          </p:sp>
          <p:sp>
            <p:nvSpPr>
              <p:cNvPr id="599" name="Google Shape;599;p86"/>
              <p:cNvSpPr/>
              <p:nvPr/>
            </p:nvSpPr>
            <p:spPr>
              <a:xfrm>
                <a:off x="4055398" y="2343806"/>
                <a:ext cx="1470760" cy="1429407"/>
              </a:xfrm>
              <a:prstGeom prst="ellipse">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dk1"/>
                    </a:solidFill>
                    <a:latin typeface="Bree Serif"/>
                    <a:ea typeface="Bree Serif"/>
                    <a:cs typeface="Bree Serif"/>
                    <a:sym typeface="Bree Serif"/>
                  </a:rPr>
                  <a:t>SPEAKER/LISTENER</a:t>
                </a:r>
                <a:endParaRPr sz="800" b="0" i="0" u="none" strike="noStrike" cap="none">
                  <a:solidFill>
                    <a:schemeClr val="dk1"/>
                  </a:solidFill>
                  <a:latin typeface="Bree Serif"/>
                  <a:ea typeface="Bree Serif"/>
                  <a:cs typeface="Bree Serif"/>
                  <a:sym typeface="Bree Serif"/>
                </a:endParaRPr>
              </a:p>
            </p:txBody>
          </p:sp>
          <p:sp>
            <p:nvSpPr>
              <p:cNvPr id="600" name="Google Shape;600;p86"/>
              <p:cNvSpPr/>
              <p:nvPr/>
            </p:nvSpPr>
            <p:spPr>
              <a:xfrm>
                <a:off x="2564524" y="1660633"/>
                <a:ext cx="2291255" cy="683173"/>
              </a:xfrm>
              <a:prstGeom prst="curvedDownArrow">
                <a:avLst>
                  <a:gd name="adj1" fmla="val 25000"/>
                  <a:gd name="adj2" fmla="val 50000"/>
                  <a:gd name="adj3" fmla="val 25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01" name="Google Shape;601;p86"/>
              <p:cNvSpPr/>
              <p:nvPr/>
            </p:nvSpPr>
            <p:spPr>
              <a:xfrm rot="10800000">
                <a:off x="2490952" y="3794228"/>
                <a:ext cx="2364826" cy="683173"/>
              </a:xfrm>
              <a:prstGeom prst="curvedDownArrow">
                <a:avLst>
                  <a:gd name="adj1" fmla="val 25000"/>
                  <a:gd name="adj2" fmla="val 50000"/>
                  <a:gd name="adj3" fmla="val 25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602" name="Google Shape;602;p86"/>
            <p:cNvSpPr txBox="1"/>
            <p:nvPr/>
          </p:nvSpPr>
          <p:spPr>
            <a:xfrm>
              <a:off x="2596613" y="2940717"/>
              <a:ext cx="168131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DUA ARAH</a:t>
              </a:r>
              <a:endParaRPr sz="1400" b="0" i="0" u="none" strike="noStrike" cap="none">
                <a:solidFill>
                  <a:srgbClr val="000000"/>
                </a:solidFill>
                <a:latin typeface="Bree Serif"/>
                <a:ea typeface="Bree Serif"/>
                <a:cs typeface="Bree Serif"/>
                <a:sym typeface="Bree Serif"/>
              </a:endParaRPr>
            </a:p>
          </p:txBody>
        </p:sp>
      </p:grpSp>
      <p:grpSp>
        <p:nvGrpSpPr>
          <p:cNvPr id="603" name="Google Shape;603;p86"/>
          <p:cNvGrpSpPr/>
          <p:nvPr/>
        </p:nvGrpSpPr>
        <p:grpSpPr>
          <a:xfrm>
            <a:off x="5193228" y="1262193"/>
            <a:ext cx="3455997" cy="2062501"/>
            <a:chOff x="5190450" y="1177485"/>
            <a:chExt cx="3455997" cy="2062501"/>
          </a:xfrm>
        </p:grpSpPr>
        <p:grpSp>
          <p:nvGrpSpPr>
            <p:cNvPr id="604" name="Google Shape;604;p86"/>
            <p:cNvGrpSpPr/>
            <p:nvPr/>
          </p:nvGrpSpPr>
          <p:grpSpPr>
            <a:xfrm>
              <a:off x="5190450" y="1177485"/>
              <a:ext cx="3455997" cy="1583592"/>
              <a:chOff x="4916100" y="1134320"/>
              <a:chExt cx="3455997" cy="1583592"/>
            </a:xfrm>
          </p:grpSpPr>
          <p:pic>
            <p:nvPicPr>
              <p:cNvPr id="605" name="Google Shape;605;p86" descr="Hasil gambar untuk verbal communication"/>
              <p:cNvPicPr preferRelativeResize="0"/>
              <p:nvPr/>
            </p:nvPicPr>
            <p:blipFill rotWithShape="1">
              <a:blip r:embed="rId5">
                <a:alphaModFix/>
              </a:blip>
              <a:srcRect/>
              <a:stretch/>
            </p:blipFill>
            <p:spPr>
              <a:xfrm>
                <a:off x="5337131" y="1522887"/>
                <a:ext cx="2390049" cy="1195025"/>
              </a:xfrm>
              <a:prstGeom prst="rect">
                <a:avLst/>
              </a:prstGeom>
              <a:noFill/>
              <a:ln>
                <a:noFill/>
              </a:ln>
            </p:spPr>
          </p:pic>
          <p:sp>
            <p:nvSpPr>
              <p:cNvPr id="606" name="Google Shape;606;p86"/>
              <p:cNvSpPr/>
              <p:nvPr/>
            </p:nvSpPr>
            <p:spPr>
              <a:xfrm flipH="1">
                <a:off x="4916100" y="1134320"/>
                <a:ext cx="1071468" cy="542074"/>
              </a:xfrm>
              <a:prstGeom prst="cloudCallout">
                <a:avLst>
                  <a:gd name="adj1" fmla="val -20833"/>
                  <a:gd name="adj2" fmla="val 625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VERBAL</a:t>
                </a:r>
                <a:endParaRPr sz="300" b="0" i="0" u="none" strike="noStrike" cap="none">
                  <a:solidFill>
                    <a:schemeClr val="dk1"/>
                  </a:solidFill>
                  <a:latin typeface="Arial"/>
                  <a:ea typeface="Arial"/>
                  <a:cs typeface="Arial"/>
                  <a:sym typeface="Arial"/>
                </a:endParaRPr>
              </a:p>
            </p:txBody>
          </p:sp>
          <p:sp>
            <p:nvSpPr>
              <p:cNvPr id="607" name="Google Shape;607;p86"/>
              <p:cNvSpPr/>
              <p:nvPr/>
            </p:nvSpPr>
            <p:spPr>
              <a:xfrm>
                <a:off x="7300497" y="1156502"/>
                <a:ext cx="1071600" cy="542100"/>
              </a:xfrm>
              <a:prstGeom prst="cloudCallout">
                <a:avLst>
                  <a:gd name="adj1" fmla="val -32267"/>
                  <a:gd name="adj2" fmla="val 5787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NON-</a:t>
                </a: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VERBAL</a:t>
                </a:r>
                <a:endParaRPr sz="300" b="0" i="0" u="none" strike="noStrike" cap="none">
                  <a:solidFill>
                    <a:schemeClr val="dk1"/>
                  </a:solidFill>
                  <a:latin typeface="Arial"/>
                  <a:ea typeface="Arial"/>
                  <a:cs typeface="Arial"/>
                  <a:sym typeface="Arial"/>
                </a:endParaRPr>
              </a:p>
            </p:txBody>
          </p:sp>
        </p:grpSp>
        <p:sp>
          <p:nvSpPr>
            <p:cNvPr id="608" name="Google Shape;608;p86"/>
            <p:cNvSpPr txBox="1"/>
            <p:nvPr/>
          </p:nvSpPr>
          <p:spPr>
            <a:xfrm>
              <a:off x="5308038" y="2932209"/>
              <a:ext cx="3337787"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PERHATIKAN BAHASA</a:t>
              </a:r>
              <a:endParaRPr sz="1400" b="0" i="0" u="none" strike="noStrike" cap="none">
                <a:solidFill>
                  <a:srgbClr val="000000"/>
                </a:solidFill>
                <a:latin typeface="Bree Serif"/>
                <a:ea typeface="Bree Serif"/>
                <a:cs typeface="Bree Serif"/>
                <a:sym typeface="Bree Serif"/>
              </a:endParaRPr>
            </a:p>
          </p:txBody>
        </p:sp>
      </p:grpSp>
      <p:grpSp>
        <p:nvGrpSpPr>
          <p:cNvPr id="609" name="Google Shape;609;p86"/>
          <p:cNvGrpSpPr/>
          <p:nvPr/>
        </p:nvGrpSpPr>
        <p:grpSpPr>
          <a:xfrm>
            <a:off x="442301" y="3532465"/>
            <a:ext cx="2052289" cy="1584598"/>
            <a:chOff x="3729635" y="3509445"/>
            <a:chExt cx="2052289" cy="1584598"/>
          </a:xfrm>
        </p:grpSpPr>
        <p:pic>
          <p:nvPicPr>
            <p:cNvPr id="610" name="Google Shape;610;p86" descr="Gambar terkait"/>
            <p:cNvPicPr preferRelativeResize="0"/>
            <p:nvPr/>
          </p:nvPicPr>
          <p:blipFill rotWithShape="1">
            <a:blip r:embed="rId6">
              <a:alphaModFix/>
            </a:blip>
            <a:srcRect/>
            <a:stretch/>
          </p:blipFill>
          <p:spPr>
            <a:xfrm>
              <a:off x="4148097" y="3509445"/>
              <a:ext cx="1276821" cy="1276821"/>
            </a:xfrm>
            <a:prstGeom prst="rect">
              <a:avLst/>
            </a:prstGeom>
            <a:noFill/>
            <a:ln>
              <a:noFill/>
            </a:ln>
          </p:spPr>
        </p:pic>
        <p:sp>
          <p:nvSpPr>
            <p:cNvPr id="611" name="Google Shape;611;p86"/>
            <p:cNvSpPr txBox="1"/>
            <p:nvPr/>
          </p:nvSpPr>
          <p:spPr>
            <a:xfrm>
              <a:off x="3729635" y="4786266"/>
              <a:ext cx="205228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Bree Serif"/>
                  <a:ea typeface="Bree Serif"/>
                  <a:cs typeface="Bree Serif"/>
                  <a:sym typeface="Bree Serif"/>
                </a:rPr>
                <a:t>HINDARI GANGGUAN</a:t>
              </a:r>
              <a:endParaRPr sz="1400" b="0" i="0" u="none" strike="noStrike" cap="none">
                <a:solidFill>
                  <a:srgbClr val="000000"/>
                </a:solidFill>
                <a:latin typeface="Bree Serif"/>
                <a:ea typeface="Bree Serif"/>
                <a:cs typeface="Bree Serif"/>
                <a:sym typeface="Bree Serif"/>
              </a:endParaRPr>
            </a:p>
          </p:txBody>
        </p:sp>
      </p:grpSp>
      <p:pic>
        <p:nvPicPr>
          <p:cNvPr id="612" name="Google Shape;612;p86"/>
          <p:cNvPicPr preferRelativeResize="0"/>
          <p:nvPr/>
        </p:nvPicPr>
        <p:blipFill>
          <a:blip r:embed="rId7">
            <a:alphaModFix/>
          </a:blip>
          <a:stretch>
            <a:fillRect/>
          </a:stretch>
        </p:blipFill>
        <p:spPr>
          <a:xfrm>
            <a:off x="76200" y="76200"/>
            <a:ext cx="1762875" cy="537125"/>
          </a:xfrm>
          <a:prstGeom prst="rect">
            <a:avLst/>
          </a:prstGeom>
          <a:noFill/>
          <a:ln>
            <a:noFill/>
          </a:ln>
        </p:spPr>
      </p:pic>
      <p:pic>
        <p:nvPicPr>
          <p:cNvPr id="613" name="Google Shape;613;p86"/>
          <p:cNvPicPr preferRelativeResize="0"/>
          <p:nvPr/>
        </p:nvPicPr>
        <p:blipFill>
          <a:blip r:embed="rId8">
            <a:alphaModFix/>
          </a:blip>
          <a:stretch>
            <a:fillRect/>
          </a:stretch>
        </p:blipFill>
        <p:spPr>
          <a:xfrm>
            <a:off x="7781809" y="76200"/>
            <a:ext cx="1289393" cy="537125"/>
          </a:xfrm>
          <a:prstGeom prst="rect">
            <a:avLst/>
          </a:prstGeom>
          <a:noFill/>
          <a:ln>
            <a:noFill/>
          </a:ln>
        </p:spPr>
      </p:pic>
      <p:grpSp>
        <p:nvGrpSpPr>
          <p:cNvPr id="614" name="Google Shape;614;p86"/>
          <p:cNvGrpSpPr/>
          <p:nvPr/>
        </p:nvGrpSpPr>
        <p:grpSpPr>
          <a:xfrm>
            <a:off x="2799399" y="3704179"/>
            <a:ext cx="5848462" cy="1381339"/>
            <a:chOff x="5968500" y="3756520"/>
            <a:chExt cx="3060900" cy="1381339"/>
          </a:xfrm>
        </p:grpSpPr>
        <p:pic>
          <p:nvPicPr>
            <p:cNvPr id="615" name="Google Shape;615;p86"/>
            <p:cNvPicPr preferRelativeResize="0"/>
            <p:nvPr/>
          </p:nvPicPr>
          <p:blipFill rotWithShape="1">
            <a:blip r:embed="rId9">
              <a:alphaModFix/>
            </a:blip>
            <a:srcRect/>
            <a:stretch/>
          </p:blipFill>
          <p:spPr>
            <a:xfrm>
              <a:off x="6391942" y="3756520"/>
              <a:ext cx="2133600" cy="952500"/>
            </a:xfrm>
            <a:prstGeom prst="rect">
              <a:avLst/>
            </a:prstGeom>
            <a:noFill/>
            <a:ln>
              <a:noFill/>
            </a:ln>
          </p:spPr>
        </p:pic>
        <p:sp>
          <p:nvSpPr>
            <p:cNvPr id="616" name="Google Shape;616;p86"/>
            <p:cNvSpPr txBox="1"/>
            <p:nvPr/>
          </p:nvSpPr>
          <p:spPr>
            <a:xfrm>
              <a:off x="5968500" y="4810259"/>
              <a:ext cx="3060900" cy="32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latin typeface="Bree Serif"/>
                  <a:ea typeface="Bree Serif"/>
                  <a:cs typeface="Bree Serif"/>
                  <a:sym typeface="Bree Serif"/>
                </a:rPr>
                <a:t>INGAT “STEMP” = </a:t>
              </a:r>
              <a:r>
                <a:rPr lang="en-US" sz="1400" b="0" i="0" u="none" strike="noStrike" cap="none">
                  <a:solidFill>
                    <a:srgbClr val="000000"/>
                  </a:solidFill>
                  <a:latin typeface="Bree Serif"/>
                  <a:ea typeface="Bree Serif"/>
                  <a:cs typeface="Bree Serif"/>
                  <a:sym typeface="Bree Serif"/>
                </a:rPr>
                <a:t>SETARA, TERBUKA, EMPATI, MENDUKUNG, </a:t>
              </a:r>
              <a:r>
                <a:rPr lang="en-US">
                  <a:latin typeface="Bree Serif"/>
                  <a:ea typeface="Bree Serif"/>
                  <a:cs typeface="Bree Serif"/>
                  <a:sym typeface="Bree Serif"/>
                </a:rPr>
                <a:t>POSITIF</a:t>
              </a:r>
              <a:endParaRPr sz="1400" b="0" i="0" u="none" strike="noStrike" cap="none">
                <a:solidFill>
                  <a:srgbClr val="000000"/>
                </a:solidFill>
                <a:latin typeface="Bree Serif"/>
                <a:ea typeface="Bree Serif"/>
                <a:cs typeface="Bree Serif"/>
                <a:sym typeface="Bree Serif"/>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p:cTn id="7" dur="500" fill="hold"/>
                                        <p:tgtEl>
                                          <p:spTgt spid="593"/>
                                        </p:tgtEl>
                                        <p:attrNameLst>
                                          <p:attrName>ppt_w</p:attrName>
                                        </p:attrNameLst>
                                      </p:cBhvr>
                                      <p:tavLst>
                                        <p:tav tm="0">
                                          <p:val>
                                            <p:fltVal val="0"/>
                                          </p:val>
                                        </p:tav>
                                        <p:tav tm="100000">
                                          <p:val>
                                            <p:strVal val="#ppt_w"/>
                                          </p:val>
                                        </p:tav>
                                      </p:tavLst>
                                    </p:anim>
                                    <p:anim calcmode="lin" valueType="num">
                                      <p:cBhvr>
                                        <p:cTn id="8" dur="500" fill="hold"/>
                                        <p:tgtEl>
                                          <p:spTgt spid="593"/>
                                        </p:tgtEl>
                                        <p:attrNameLst>
                                          <p:attrName>ppt_h</p:attrName>
                                        </p:attrNameLst>
                                      </p:cBhvr>
                                      <p:tavLst>
                                        <p:tav tm="0">
                                          <p:val>
                                            <p:fltVal val="0"/>
                                          </p:val>
                                        </p:tav>
                                        <p:tav tm="100000">
                                          <p:val>
                                            <p:strVal val="#ppt_h"/>
                                          </p:val>
                                        </p:tav>
                                      </p:tavLst>
                                    </p:anim>
                                    <p:animEffect transition="in" filter="fade">
                                      <p:cBhvr>
                                        <p:cTn id="9" dur="500"/>
                                        <p:tgtEl>
                                          <p:spTgt spid="59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96"/>
                                        </p:tgtEl>
                                        <p:attrNameLst>
                                          <p:attrName>style.visibility</p:attrName>
                                        </p:attrNameLst>
                                      </p:cBhvr>
                                      <p:to>
                                        <p:strVal val="visible"/>
                                      </p:to>
                                    </p:set>
                                    <p:anim calcmode="lin" valueType="num">
                                      <p:cBhvr>
                                        <p:cTn id="14" dur="1000" fill="hold"/>
                                        <p:tgtEl>
                                          <p:spTgt spid="596"/>
                                        </p:tgtEl>
                                        <p:attrNameLst>
                                          <p:attrName>ppt_w</p:attrName>
                                        </p:attrNameLst>
                                      </p:cBhvr>
                                      <p:tavLst>
                                        <p:tav tm="0">
                                          <p:val>
                                            <p:fltVal val="0"/>
                                          </p:val>
                                        </p:tav>
                                        <p:tav tm="100000">
                                          <p:val>
                                            <p:strVal val="#ppt_w"/>
                                          </p:val>
                                        </p:tav>
                                      </p:tavLst>
                                    </p:anim>
                                    <p:anim calcmode="lin" valueType="num">
                                      <p:cBhvr>
                                        <p:cTn id="15" dur="1000" fill="hold"/>
                                        <p:tgtEl>
                                          <p:spTgt spid="596"/>
                                        </p:tgtEl>
                                        <p:attrNameLst>
                                          <p:attrName>ppt_h</p:attrName>
                                        </p:attrNameLst>
                                      </p:cBhvr>
                                      <p:tavLst>
                                        <p:tav tm="0">
                                          <p:val>
                                            <p:fltVal val="0"/>
                                          </p:val>
                                        </p:tav>
                                        <p:tav tm="100000">
                                          <p:val>
                                            <p:strVal val="#ppt_h"/>
                                          </p:val>
                                        </p:tav>
                                      </p:tavLst>
                                    </p:anim>
                                    <p:anim calcmode="lin" valueType="num">
                                      <p:cBhvr>
                                        <p:cTn id="16" dur="1000" fill="hold"/>
                                        <p:tgtEl>
                                          <p:spTgt spid="596"/>
                                        </p:tgtEl>
                                        <p:attrNameLst>
                                          <p:attrName>style.rotation</p:attrName>
                                        </p:attrNameLst>
                                      </p:cBhvr>
                                      <p:tavLst>
                                        <p:tav tm="0">
                                          <p:val>
                                            <p:fltVal val="90"/>
                                          </p:val>
                                        </p:tav>
                                        <p:tav tm="100000">
                                          <p:val>
                                            <p:fltVal val="0"/>
                                          </p:val>
                                        </p:tav>
                                      </p:tavLst>
                                    </p:anim>
                                    <p:animEffect transition="in" filter="fade">
                                      <p:cBhvr>
                                        <p:cTn id="17" dur="1000"/>
                                        <p:tgtEl>
                                          <p:spTgt spid="59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03"/>
                                        </p:tgtEl>
                                        <p:attrNameLst>
                                          <p:attrName>style.visibility</p:attrName>
                                        </p:attrNameLst>
                                      </p:cBhvr>
                                      <p:to>
                                        <p:strVal val="visible"/>
                                      </p:to>
                                    </p:set>
                                    <p:animEffect transition="in" filter="wheel(1)">
                                      <p:cBhvr>
                                        <p:cTn id="22" dur="2000"/>
                                        <p:tgtEl>
                                          <p:spTgt spid="60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09"/>
                                        </p:tgtEl>
                                        <p:attrNameLst>
                                          <p:attrName>style.visibility</p:attrName>
                                        </p:attrNameLst>
                                      </p:cBhvr>
                                      <p:to>
                                        <p:strVal val="visible"/>
                                      </p:to>
                                    </p:set>
                                    <p:anim calcmode="lin" valueType="num">
                                      <p:cBhvr additive="base">
                                        <p:cTn id="27" dur="500" fill="hold"/>
                                        <p:tgtEl>
                                          <p:spTgt spid="609"/>
                                        </p:tgtEl>
                                        <p:attrNameLst>
                                          <p:attrName>ppt_x</p:attrName>
                                        </p:attrNameLst>
                                      </p:cBhvr>
                                      <p:tavLst>
                                        <p:tav tm="0">
                                          <p:val>
                                            <p:strVal val="#ppt_x"/>
                                          </p:val>
                                        </p:tav>
                                        <p:tav tm="100000">
                                          <p:val>
                                            <p:strVal val="#ppt_x"/>
                                          </p:val>
                                        </p:tav>
                                      </p:tavLst>
                                    </p:anim>
                                    <p:anim calcmode="lin" valueType="num">
                                      <p:cBhvr additive="base">
                                        <p:cTn id="28" dur="500" fill="hold"/>
                                        <p:tgtEl>
                                          <p:spTgt spid="60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614"/>
                                        </p:tgtEl>
                                        <p:attrNameLst>
                                          <p:attrName>style.visibility</p:attrName>
                                        </p:attrNameLst>
                                      </p:cBhvr>
                                      <p:to>
                                        <p:strVal val="visible"/>
                                      </p:to>
                                    </p:set>
                                    <p:animEffect transition="in" filter="wipe(down)">
                                      <p:cBhvr>
                                        <p:cTn id="33" dur="580">
                                          <p:stCondLst>
                                            <p:cond delay="0"/>
                                          </p:stCondLst>
                                        </p:cTn>
                                        <p:tgtEl>
                                          <p:spTgt spid="614"/>
                                        </p:tgtEl>
                                      </p:cBhvr>
                                    </p:animEffect>
                                    <p:anim calcmode="lin" valueType="num">
                                      <p:cBhvr>
                                        <p:cTn id="34" dur="1822" tmFilter="0,0; 0.14,0.36; 0.43,0.73; 0.71,0.91; 1.0,1.0">
                                          <p:stCondLst>
                                            <p:cond delay="0"/>
                                          </p:stCondLst>
                                        </p:cTn>
                                        <p:tgtEl>
                                          <p:spTgt spid="61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1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1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1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14"/>
                                        </p:tgtEl>
                                        <p:attrNameLst>
                                          <p:attrName>ppt_y</p:attrName>
                                        </p:attrNameLst>
                                      </p:cBhvr>
                                      <p:tavLst>
                                        <p:tav tm="0" fmla="#ppt_y-sin(pi*$)/81">
                                          <p:val>
                                            <p:fltVal val="0"/>
                                          </p:val>
                                        </p:tav>
                                        <p:tav tm="100000">
                                          <p:val>
                                            <p:fltVal val="1"/>
                                          </p:val>
                                        </p:tav>
                                      </p:tavLst>
                                    </p:anim>
                                    <p:animScale>
                                      <p:cBhvr>
                                        <p:cTn id="39" dur="26">
                                          <p:stCondLst>
                                            <p:cond delay="650"/>
                                          </p:stCondLst>
                                        </p:cTn>
                                        <p:tgtEl>
                                          <p:spTgt spid="614"/>
                                        </p:tgtEl>
                                      </p:cBhvr>
                                      <p:to x="100000" y="60000"/>
                                    </p:animScale>
                                    <p:animScale>
                                      <p:cBhvr>
                                        <p:cTn id="40" dur="166" decel="50000">
                                          <p:stCondLst>
                                            <p:cond delay="676"/>
                                          </p:stCondLst>
                                        </p:cTn>
                                        <p:tgtEl>
                                          <p:spTgt spid="614"/>
                                        </p:tgtEl>
                                      </p:cBhvr>
                                      <p:to x="100000" y="100000"/>
                                    </p:animScale>
                                    <p:animScale>
                                      <p:cBhvr>
                                        <p:cTn id="41" dur="26">
                                          <p:stCondLst>
                                            <p:cond delay="1312"/>
                                          </p:stCondLst>
                                        </p:cTn>
                                        <p:tgtEl>
                                          <p:spTgt spid="614"/>
                                        </p:tgtEl>
                                      </p:cBhvr>
                                      <p:to x="100000" y="80000"/>
                                    </p:animScale>
                                    <p:animScale>
                                      <p:cBhvr>
                                        <p:cTn id="42" dur="166" decel="50000">
                                          <p:stCondLst>
                                            <p:cond delay="1338"/>
                                          </p:stCondLst>
                                        </p:cTn>
                                        <p:tgtEl>
                                          <p:spTgt spid="614"/>
                                        </p:tgtEl>
                                      </p:cBhvr>
                                      <p:to x="100000" y="100000"/>
                                    </p:animScale>
                                    <p:animScale>
                                      <p:cBhvr>
                                        <p:cTn id="43" dur="26">
                                          <p:stCondLst>
                                            <p:cond delay="1642"/>
                                          </p:stCondLst>
                                        </p:cTn>
                                        <p:tgtEl>
                                          <p:spTgt spid="614"/>
                                        </p:tgtEl>
                                      </p:cBhvr>
                                      <p:to x="100000" y="90000"/>
                                    </p:animScale>
                                    <p:animScale>
                                      <p:cBhvr>
                                        <p:cTn id="44" dur="166" decel="50000">
                                          <p:stCondLst>
                                            <p:cond delay="1668"/>
                                          </p:stCondLst>
                                        </p:cTn>
                                        <p:tgtEl>
                                          <p:spTgt spid="614"/>
                                        </p:tgtEl>
                                      </p:cBhvr>
                                      <p:to x="100000" y="100000"/>
                                    </p:animScale>
                                    <p:animScale>
                                      <p:cBhvr>
                                        <p:cTn id="45" dur="26">
                                          <p:stCondLst>
                                            <p:cond delay="1808"/>
                                          </p:stCondLst>
                                        </p:cTn>
                                        <p:tgtEl>
                                          <p:spTgt spid="614"/>
                                        </p:tgtEl>
                                      </p:cBhvr>
                                      <p:to x="100000" y="95000"/>
                                    </p:animScale>
                                    <p:animScale>
                                      <p:cBhvr>
                                        <p:cTn id="46" dur="166" decel="50000">
                                          <p:stCondLst>
                                            <p:cond delay="1834"/>
                                          </p:stCondLst>
                                        </p:cTn>
                                        <p:tgtEl>
                                          <p:spTgt spid="6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sp>
        <p:nvSpPr>
          <p:cNvPr id="621" name="Google Shape;621;p87"/>
          <p:cNvSpPr txBox="1">
            <a:spLocks noGrp="1"/>
          </p:cNvSpPr>
          <p:nvPr>
            <p:ph type="title"/>
          </p:nvPr>
        </p:nvSpPr>
        <p:spPr>
          <a:xfrm>
            <a:off x="500200" y="535175"/>
            <a:ext cx="71118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a:latin typeface="Bree Serif"/>
                <a:ea typeface="Bree Serif"/>
                <a:cs typeface="Bree Serif"/>
                <a:sym typeface="Bree Serif"/>
              </a:rPr>
              <a:t>BENEFITS OF EFFECTIVE COMMUNICATION</a:t>
            </a:r>
            <a:endParaRPr sz="3000">
              <a:latin typeface="Bree Serif"/>
              <a:ea typeface="Bree Serif"/>
              <a:cs typeface="Bree Serif"/>
              <a:sym typeface="Bree Serif"/>
            </a:endParaRPr>
          </a:p>
        </p:txBody>
      </p:sp>
      <p:sp>
        <p:nvSpPr>
          <p:cNvPr id="622" name="Google Shape;622;p8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pPr marL="0" lvl="0" indent="0" algn="r" rtl="0">
                <a:spcBef>
                  <a:spcPts val="0"/>
                </a:spcBef>
                <a:spcAft>
                  <a:spcPts val="0"/>
                </a:spcAft>
                <a:buClr>
                  <a:srgbClr val="000000"/>
                </a:buClr>
                <a:buSzPts val="1800"/>
                <a:buFont typeface="Arial"/>
                <a:buNone/>
              </a:pPr>
              <a:t>13</a:t>
            </a:fld>
            <a:endParaRPr/>
          </a:p>
        </p:txBody>
      </p:sp>
      <p:grpSp>
        <p:nvGrpSpPr>
          <p:cNvPr id="623" name="Google Shape;623;p87"/>
          <p:cNvGrpSpPr/>
          <p:nvPr/>
        </p:nvGrpSpPr>
        <p:grpSpPr>
          <a:xfrm>
            <a:off x="212286" y="1195912"/>
            <a:ext cx="1832297" cy="1966974"/>
            <a:chOff x="439275" y="1408925"/>
            <a:chExt cx="1487375" cy="1627750"/>
          </a:xfrm>
        </p:grpSpPr>
        <p:pic>
          <p:nvPicPr>
            <p:cNvPr id="624" name="Google Shape;624;p87"/>
            <p:cNvPicPr preferRelativeResize="0"/>
            <p:nvPr/>
          </p:nvPicPr>
          <p:blipFill>
            <a:blip r:embed="rId4">
              <a:alphaModFix/>
            </a:blip>
            <a:stretch>
              <a:fillRect/>
            </a:stretch>
          </p:blipFill>
          <p:spPr>
            <a:xfrm>
              <a:off x="517400" y="1408925"/>
              <a:ext cx="1409250" cy="1409250"/>
            </a:xfrm>
            <a:prstGeom prst="rect">
              <a:avLst/>
            </a:prstGeom>
            <a:noFill/>
            <a:ln>
              <a:noFill/>
            </a:ln>
          </p:spPr>
        </p:pic>
        <p:sp>
          <p:nvSpPr>
            <p:cNvPr id="625" name="Google Shape;625;p87"/>
            <p:cNvSpPr txBox="1"/>
            <p:nvPr/>
          </p:nvSpPr>
          <p:spPr>
            <a:xfrm>
              <a:off x="439275" y="2744175"/>
              <a:ext cx="14451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Bree Serif"/>
                  <a:ea typeface="Bree Serif"/>
                  <a:cs typeface="Bree Serif"/>
                  <a:sym typeface="Bree Serif"/>
                </a:rPr>
                <a:t>Understanding</a:t>
              </a:r>
              <a:endParaRPr i="1">
                <a:latin typeface="Bree Serif"/>
                <a:ea typeface="Bree Serif"/>
                <a:cs typeface="Bree Serif"/>
                <a:sym typeface="Bree Serif"/>
              </a:endParaRPr>
            </a:p>
          </p:txBody>
        </p:sp>
      </p:grpSp>
      <p:grpSp>
        <p:nvGrpSpPr>
          <p:cNvPr id="626" name="Google Shape;626;p87"/>
          <p:cNvGrpSpPr/>
          <p:nvPr/>
        </p:nvGrpSpPr>
        <p:grpSpPr>
          <a:xfrm>
            <a:off x="2172372" y="1275430"/>
            <a:ext cx="1650882" cy="1910548"/>
            <a:chOff x="2873775" y="1408925"/>
            <a:chExt cx="1445100" cy="1701744"/>
          </a:xfrm>
        </p:grpSpPr>
        <p:pic>
          <p:nvPicPr>
            <p:cNvPr id="627" name="Google Shape;627;p87"/>
            <p:cNvPicPr preferRelativeResize="0"/>
            <p:nvPr/>
          </p:nvPicPr>
          <p:blipFill>
            <a:blip r:embed="rId5">
              <a:alphaModFix/>
            </a:blip>
            <a:stretch>
              <a:fillRect/>
            </a:stretch>
          </p:blipFill>
          <p:spPr>
            <a:xfrm>
              <a:off x="2873775" y="1408925"/>
              <a:ext cx="1409250" cy="1409250"/>
            </a:xfrm>
            <a:prstGeom prst="rect">
              <a:avLst/>
            </a:prstGeom>
            <a:noFill/>
            <a:ln>
              <a:noFill/>
            </a:ln>
          </p:spPr>
        </p:pic>
        <p:sp>
          <p:nvSpPr>
            <p:cNvPr id="628" name="Google Shape;628;p87"/>
            <p:cNvSpPr txBox="1"/>
            <p:nvPr/>
          </p:nvSpPr>
          <p:spPr>
            <a:xfrm>
              <a:off x="2873775" y="2818170"/>
              <a:ext cx="14451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Bree Serif"/>
                  <a:ea typeface="Bree Serif"/>
                  <a:cs typeface="Bree Serif"/>
                  <a:sym typeface="Bree Serif"/>
                </a:rPr>
                <a:t>Pleasure</a:t>
              </a:r>
              <a:endParaRPr i="1">
                <a:latin typeface="Bree Serif"/>
                <a:ea typeface="Bree Serif"/>
                <a:cs typeface="Bree Serif"/>
                <a:sym typeface="Bree Serif"/>
              </a:endParaRPr>
            </a:p>
          </p:txBody>
        </p:sp>
      </p:grpSp>
      <p:grpSp>
        <p:nvGrpSpPr>
          <p:cNvPr id="629" name="Google Shape;629;p87"/>
          <p:cNvGrpSpPr/>
          <p:nvPr/>
        </p:nvGrpSpPr>
        <p:grpSpPr>
          <a:xfrm>
            <a:off x="4165140" y="1251046"/>
            <a:ext cx="2268772" cy="2008353"/>
            <a:chOff x="4958825" y="1418575"/>
            <a:chExt cx="2137125" cy="1692100"/>
          </a:xfrm>
        </p:grpSpPr>
        <p:pic>
          <p:nvPicPr>
            <p:cNvPr id="630" name="Google Shape;630;p87"/>
            <p:cNvPicPr preferRelativeResize="0"/>
            <p:nvPr/>
          </p:nvPicPr>
          <p:blipFill>
            <a:blip r:embed="rId6">
              <a:alphaModFix/>
            </a:blip>
            <a:stretch>
              <a:fillRect/>
            </a:stretch>
          </p:blipFill>
          <p:spPr>
            <a:xfrm>
              <a:off x="5044831" y="1418575"/>
              <a:ext cx="2051119" cy="1389950"/>
            </a:xfrm>
            <a:prstGeom prst="rect">
              <a:avLst/>
            </a:prstGeom>
            <a:noFill/>
            <a:ln>
              <a:noFill/>
            </a:ln>
          </p:spPr>
        </p:pic>
        <p:sp>
          <p:nvSpPr>
            <p:cNvPr id="631" name="Google Shape;631;p87"/>
            <p:cNvSpPr txBox="1"/>
            <p:nvPr/>
          </p:nvSpPr>
          <p:spPr>
            <a:xfrm>
              <a:off x="4958825" y="2818175"/>
              <a:ext cx="18819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Bree Serif"/>
                  <a:ea typeface="Bree Serif"/>
                  <a:cs typeface="Bree Serif"/>
                  <a:sym typeface="Bree Serif"/>
                </a:rPr>
                <a:t>Attitude Influence</a:t>
              </a:r>
              <a:endParaRPr i="1">
                <a:latin typeface="Bree Serif"/>
                <a:ea typeface="Bree Serif"/>
                <a:cs typeface="Bree Serif"/>
                <a:sym typeface="Bree Serif"/>
              </a:endParaRPr>
            </a:p>
          </p:txBody>
        </p:sp>
      </p:grpSp>
      <p:grpSp>
        <p:nvGrpSpPr>
          <p:cNvPr id="632" name="Google Shape;632;p87"/>
          <p:cNvGrpSpPr/>
          <p:nvPr/>
        </p:nvGrpSpPr>
        <p:grpSpPr>
          <a:xfrm>
            <a:off x="938150" y="3392845"/>
            <a:ext cx="2185229" cy="1598214"/>
            <a:chOff x="861125" y="3412099"/>
            <a:chExt cx="2178476" cy="1655151"/>
          </a:xfrm>
        </p:grpSpPr>
        <p:pic>
          <p:nvPicPr>
            <p:cNvPr id="633" name="Google Shape;633;p87"/>
            <p:cNvPicPr preferRelativeResize="0"/>
            <p:nvPr/>
          </p:nvPicPr>
          <p:blipFill>
            <a:blip r:embed="rId7">
              <a:alphaModFix/>
            </a:blip>
            <a:stretch>
              <a:fillRect/>
            </a:stretch>
          </p:blipFill>
          <p:spPr>
            <a:xfrm>
              <a:off x="883500" y="3412099"/>
              <a:ext cx="2156101" cy="1347550"/>
            </a:xfrm>
            <a:prstGeom prst="rect">
              <a:avLst/>
            </a:prstGeom>
            <a:noFill/>
            <a:ln>
              <a:noFill/>
            </a:ln>
          </p:spPr>
        </p:pic>
        <p:sp>
          <p:nvSpPr>
            <p:cNvPr id="634" name="Google Shape;634;p87"/>
            <p:cNvSpPr txBox="1"/>
            <p:nvPr/>
          </p:nvSpPr>
          <p:spPr>
            <a:xfrm>
              <a:off x="861125" y="4774750"/>
              <a:ext cx="20511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Bree Serif"/>
                  <a:ea typeface="Bree Serif"/>
                  <a:cs typeface="Bree Serif"/>
                  <a:sym typeface="Bree Serif"/>
                </a:rPr>
                <a:t>Improved Relationship</a:t>
              </a:r>
              <a:endParaRPr i="1">
                <a:latin typeface="Bree Serif"/>
                <a:ea typeface="Bree Serif"/>
                <a:cs typeface="Bree Serif"/>
                <a:sym typeface="Bree Serif"/>
              </a:endParaRPr>
            </a:p>
          </p:txBody>
        </p:sp>
      </p:grpSp>
      <p:sp>
        <p:nvSpPr>
          <p:cNvPr id="635" name="Google Shape;635;p87"/>
          <p:cNvSpPr txBox="1"/>
          <p:nvPr/>
        </p:nvSpPr>
        <p:spPr>
          <a:xfrm>
            <a:off x="7569000" y="4673650"/>
            <a:ext cx="1650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solidFill>
                  <a:srgbClr val="434343"/>
                </a:solidFill>
                <a:latin typeface="Bree Serif"/>
                <a:ea typeface="Bree Serif"/>
                <a:cs typeface="Bree Serif"/>
                <a:sym typeface="Bree Serif"/>
              </a:rPr>
              <a:t>Tubbs, S. (2003)</a:t>
            </a:r>
            <a:endParaRPr sz="1200" i="1">
              <a:solidFill>
                <a:srgbClr val="434343"/>
              </a:solidFill>
              <a:latin typeface="Bree Serif"/>
              <a:ea typeface="Bree Serif"/>
              <a:cs typeface="Bree Serif"/>
              <a:sym typeface="Bree Serif"/>
            </a:endParaRPr>
          </a:p>
        </p:txBody>
      </p:sp>
      <p:grpSp>
        <p:nvGrpSpPr>
          <p:cNvPr id="636" name="Google Shape;636;p87"/>
          <p:cNvGrpSpPr/>
          <p:nvPr/>
        </p:nvGrpSpPr>
        <p:grpSpPr>
          <a:xfrm>
            <a:off x="3549314" y="3392949"/>
            <a:ext cx="1912190" cy="1598251"/>
            <a:chOff x="3549474" y="3469050"/>
            <a:chExt cx="1870662" cy="1520840"/>
          </a:xfrm>
        </p:grpSpPr>
        <p:sp>
          <p:nvSpPr>
            <p:cNvPr id="637" name="Google Shape;637;p87"/>
            <p:cNvSpPr txBox="1"/>
            <p:nvPr/>
          </p:nvSpPr>
          <p:spPr>
            <a:xfrm>
              <a:off x="3967383" y="4690790"/>
              <a:ext cx="1099500" cy="2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Bree Serif"/>
                  <a:ea typeface="Bree Serif"/>
                  <a:cs typeface="Bree Serif"/>
                  <a:sym typeface="Bree Serif"/>
                </a:rPr>
                <a:t>Action</a:t>
              </a:r>
              <a:endParaRPr i="1">
                <a:latin typeface="Bree Serif"/>
                <a:ea typeface="Bree Serif"/>
                <a:cs typeface="Bree Serif"/>
                <a:sym typeface="Bree Serif"/>
              </a:endParaRPr>
            </a:p>
          </p:txBody>
        </p:sp>
        <p:pic>
          <p:nvPicPr>
            <p:cNvPr id="638" name="Google Shape;638;p87"/>
            <p:cNvPicPr preferRelativeResize="0"/>
            <p:nvPr/>
          </p:nvPicPr>
          <p:blipFill>
            <a:blip r:embed="rId8">
              <a:alphaModFix/>
            </a:blip>
            <a:stretch>
              <a:fillRect/>
            </a:stretch>
          </p:blipFill>
          <p:spPr>
            <a:xfrm>
              <a:off x="3549474" y="3469050"/>
              <a:ext cx="1870662" cy="1322199"/>
            </a:xfrm>
            <a:prstGeom prst="rect">
              <a:avLst/>
            </a:prstGeom>
            <a:noFill/>
            <a:ln>
              <a:noFill/>
            </a:ln>
          </p:spPr>
        </p:pic>
      </p:grpSp>
      <p:pic>
        <p:nvPicPr>
          <p:cNvPr id="639" name="Google Shape;639;p87"/>
          <p:cNvPicPr preferRelativeResize="0"/>
          <p:nvPr/>
        </p:nvPicPr>
        <p:blipFill>
          <a:blip r:embed="rId9">
            <a:alphaModFix/>
          </a:blip>
          <a:stretch>
            <a:fillRect/>
          </a:stretch>
        </p:blipFill>
        <p:spPr>
          <a:xfrm>
            <a:off x="76200" y="76200"/>
            <a:ext cx="1762875" cy="537125"/>
          </a:xfrm>
          <a:prstGeom prst="rect">
            <a:avLst/>
          </a:prstGeom>
          <a:noFill/>
          <a:ln>
            <a:noFill/>
          </a:ln>
        </p:spPr>
      </p:pic>
      <p:pic>
        <p:nvPicPr>
          <p:cNvPr id="640" name="Google Shape;640;p87"/>
          <p:cNvPicPr preferRelativeResize="0"/>
          <p:nvPr/>
        </p:nvPicPr>
        <p:blipFill>
          <a:blip r:embed="rId10">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 calcmode="lin" valueType="num">
                                      <p:cBhvr>
                                        <p:cTn id="7" dur="500" fill="hold"/>
                                        <p:tgtEl>
                                          <p:spTgt spid="623"/>
                                        </p:tgtEl>
                                        <p:attrNameLst>
                                          <p:attrName>ppt_w</p:attrName>
                                        </p:attrNameLst>
                                      </p:cBhvr>
                                      <p:tavLst>
                                        <p:tav tm="0">
                                          <p:val>
                                            <p:fltVal val="0"/>
                                          </p:val>
                                        </p:tav>
                                        <p:tav tm="100000">
                                          <p:val>
                                            <p:strVal val="#ppt_w"/>
                                          </p:val>
                                        </p:tav>
                                      </p:tavLst>
                                    </p:anim>
                                    <p:anim calcmode="lin" valueType="num">
                                      <p:cBhvr>
                                        <p:cTn id="8" dur="500" fill="hold"/>
                                        <p:tgtEl>
                                          <p:spTgt spid="623"/>
                                        </p:tgtEl>
                                        <p:attrNameLst>
                                          <p:attrName>ppt_h</p:attrName>
                                        </p:attrNameLst>
                                      </p:cBhvr>
                                      <p:tavLst>
                                        <p:tav tm="0">
                                          <p:val>
                                            <p:fltVal val="0"/>
                                          </p:val>
                                        </p:tav>
                                        <p:tav tm="100000">
                                          <p:val>
                                            <p:strVal val="#ppt_h"/>
                                          </p:val>
                                        </p:tav>
                                      </p:tavLst>
                                    </p:anim>
                                    <p:animEffect transition="in" filter="fade">
                                      <p:cBhvr>
                                        <p:cTn id="9" dur="500"/>
                                        <p:tgtEl>
                                          <p:spTgt spid="623"/>
                                        </p:tgtEl>
                                      </p:cBhvr>
                                    </p:animEffect>
                                  </p:childTnLst>
                                </p:cTn>
                              </p:par>
                              <p:par>
                                <p:cTn id="10" presetID="53" presetClass="entr" presetSubtype="16" fill="hold" nodeType="withEffect">
                                  <p:stCondLst>
                                    <p:cond delay="0"/>
                                  </p:stCondLst>
                                  <p:childTnLst>
                                    <p:set>
                                      <p:cBhvr>
                                        <p:cTn id="11" dur="1" fill="hold">
                                          <p:stCondLst>
                                            <p:cond delay="0"/>
                                          </p:stCondLst>
                                        </p:cTn>
                                        <p:tgtEl>
                                          <p:spTgt spid="626"/>
                                        </p:tgtEl>
                                        <p:attrNameLst>
                                          <p:attrName>style.visibility</p:attrName>
                                        </p:attrNameLst>
                                      </p:cBhvr>
                                      <p:to>
                                        <p:strVal val="visible"/>
                                      </p:to>
                                    </p:set>
                                    <p:anim calcmode="lin" valueType="num">
                                      <p:cBhvr>
                                        <p:cTn id="12" dur="500" fill="hold"/>
                                        <p:tgtEl>
                                          <p:spTgt spid="626"/>
                                        </p:tgtEl>
                                        <p:attrNameLst>
                                          <p:attrName>ppt_w</p:attrName>
                                        </p:attrNameLst>
                                      </p:cBhvr>
                                      <p:tavLst>
                                        <p:tav tm="0">
                                          <p:val>
                                            <p:fltVal val="0"/>
                                          </p:val>
                                        </p:tav>
                                        <p:tav tm="100000">
                                          <p:val>
                                            <p:strVal val="#ppt_w"/>
                                          </p:val>
                                        </p:tav>
                                      </p:tavLst>
                                    </p:anim>
                                    <p:anim calcmode="lin" valueType="num">
                                      <p:cBhvr>
                                        <p:cTn id="13" dur="500" fill="hold"/>
                                        <p:tgtEl>
                                          <p:spTgt spid="626"/>
                                        </p:tgtEl>
                                        <p:attrNameLst>
                                          <p:attrName>ppt_h</p:attrName>
                                        </p:attrNameLst>
                                      </p:cBhvr>
                                      <p:tavLst>
                                        <p:tav tm="0">
                                          <p:val>
                                            <p:fltVal val="0"/>
                                          </p:val>
                                        </p:tav>
                                        <p:tav tm="100000">
                                          <p:val>
                                            <p:strVal val="#ppt_h"/>
                                          </p:val>
                                        </p:tav>
                                      </p:tavLst>
                                    </p:anim>
                                    <p:animEffect transition="in" filter="fade">
                                      <p:cBhvr>
                                        <p:cTn id="14" dur="500"/>
                                        <p:tgtEl>
                                          <p:spTgt spid="626"/>
                                        </p:tgtEl>
                                      </p:cBhvr>
                                    </p:animEffect>
                                  </p:childTnLst>
                                </p:cTn>
                              </p:par>
                              <p:par>
                                <p:cTn id="15" presetID="53" presetClass="entr" presetSubtype="16" fill="hold" nodeType="withEffect">
                                  <p:stCondLst>
                                    <p:cond delay="0"/>
                                  </p:stCondLst>
                                  <p:childTnLst>
                                    <p:set>
                                      <p:cBhvr>
                                        <p:cTn id="16" dur="1" fill="hold">
                                          <p:stCondLst>
                                            <p:cond delay="0"/>
                                          </p:stCondLst>
                                        </p:cTn>
                                        <p:tgtEl>
                                          <p:spTgt spid="629"/>
                                        </p:tgtEl>
                                        <p:attrNameLst>
                                          <p:attrName>style.visibility</p:attrName>
                                        </p:attrNameLst>
                                      </p:cBhvr>
                                      <p:to>
                                        <p:strVal val="visible"/>
                                      </p:to>
                                    </p:set>
                                    <p:anim calcmode="lin" valueType="num">
                                      <p:cBhvr>
                                        <p:cTn id="17" dur="500" fill="hold"/>
                                        <p:tgtEl>
                                          <p:spTgt spid="629"/>
                                        </p:tgtEl>
                                        <p:attrNameLst>
                                          <p:attrName>ppt_w</p:attrName>
                                        </p:attrNameLst>
                                      </p:cBhvr>
                                      <p:tavLst>
                                        <p:tav tm="0">
                                          <p:val>
                                            <p:fltVal val="0"/>
                                          </p:val>
                                        </p:tav>
                                        <p:tav tm="100000">
                                          <p:val>
                                            <p:strVal val="#ppt_w"/>
                                          </p:val>
                                        </p:tav>
                                      </p:tavLst>
                                    </p:anim>
                                    <p:anim calcmode="lin" valueType="num">
                                      <p:cBhvr>
                                        <p:cTn id="18" dur="500" fill="hold"/>
                                        <p:tgtEl>
                                          <p:spTgt spid="629"/>
                                        </p:tgtEl>
                                        <p:attrNameLst>
                                          <p:attrName>ppt_h</p:attrName>
                                        </p:attrNameLst>
                                      </p:cBhvr>
                                      <p:tavLst>
                                        <p:tav tm="0">
                                          <p:val>
                                            <p:fltVal val="0"/>
                                          </p:val>
                                        </p:tav>
                                        <p:tav tm="100000">
                                          <p:val>
                                            <p:strVal val="#ppt_h"/>
                                          </p:val>
                                        </p:tav>
                                      </p:tavLst>
                                    </p:anim>
                                    <p:animEffect transition="in" filter="fade">
                                      <p:cBhvr>
                                        <p:cTn id="19" dur="500"/>
                                        <p:tgtEl>
                                          <p:spTgt spid="629"/>
                                        </p:tgtEl>
                                      </p:cBhvr>
                                    </p:animEffect>
                                  </p:childTnLst>
                                </p:cTn>
                              </p:par>
                              <p:par>
                                <p:cTn id="20" presetID="53" presetClass="entr" presetSubtype="16" fill="hold" nodeType="withEffect">
                                  <p:stCondLst>
                                    <p:cond delay="0"/>
                                  </p:stCondLst>
                                  <p:childTnLst>
                                    <p:set>
                                      <p:cBhvr>
                                        <p:cTn id="21" dur="1" fill="hold">
                                          <p:stCondLst>
                                            <p:cond delay="0"/>
                                          </p:stCondLst>
                                        </p:cTn>
                                        <p:tgtEl>
                                          <p:spTgt spid="632"/>
                                        </p:tgtEl>
                                        <p:attrNameLst>
                                          <p:attrName>style.visibility</p:attrName>
                                        </p:attrNameLst>
                                      </p:cBhvr>
                                      <p:to>
                                        <p:strVal val="visible"/>
                                      </p:to>
                                    </p:set>
                                    <p:anim calcmode="lin" valueType="num">
                                      <p:cBhvr>
                                        <p:cTn id="22" dur="500" fill="hold"/>
                                        <p:tgtEl>
                                          <p:spTgt spid="632"/>
                                        </p:tgtEl>
                                        <p:attrNameLst>
                                          <p:attrName>ppt_w</p:attrName>
                                        </p:attrNameLst>
                                      </p:cBhvr>
                                      <p:tavLst>
                                        <p:tav tm="0">
                                          <p:val>
                                            <p:fltVal val="0"/>
                                          </p:val>
                                        </p:tav>
                                        <p:tav tm="100000">
                                          <p:val>
                                            <p:strVal val="#ppt_w"/>
                                          </p:val>
                                        </p:tav>
                                      </p:tavLst>
                                    </p:anim>
                                    <p:anim calcmode="lin" valueType="num">
                                      <p:cBhvr>
                                        <p:cTn id="23" dur="500" fill="hold"/>
                                        <p:tgtEl>
                                          <p:spTgt spid="632"/>
                                        </p:tgtEl>
                                        <p:attrNameLst>
                                          <p:attrName>ppt_h</p:attrName>
                                        </p:attrNameLst>
                                      </p:cBhvr>
                                      <p:tavLst>
                                        <p:tav tm="0">
                                          <p:val>
                                            <p:fltVal val="0"/>
                                          </p:val>
                                        </p:tav>
                                        <p:tav tm="100000">
                                          <p:val>
                                            <p:strVal val="#ppt_h"/>
                                          </p:val>
                                        </p:tav>
                                      </p:tavLst>
                                    </p:anim>
                                    <p:animEffect transition="in" filter="fade">
                                      <p:cBhvr>
                                        <p:cTn id="24" dur="500"/>
                                        <p:tgtEl>
                                          <p:spTgt spid="632"/>
                                        </p:tgtEl>
                                      </p:cBhvr>
                                    </p:animEffect>
                                  </p:childTnLst>
                                </p:cTn>
                              </p:par>
                              <p:par>
                                <p:cTn id="25" presetID="53" presetClass="entr" presetSubtype="16" fill="hold" nodeType="withEffect">
                                  <p:stCondLst>
                                    <p:cond delay="0"/>
                                  </p:stCondLst>
                                  <p:childTnLst>
                                    <p:set>
                                      <p:cBhvr>
                                        <p:cTn id="26" dur="1" fill="hold">
                                          <p:stCondLst>
                                            <p:cond delay="0"/>
                                          </p:stCondLst>
                                        </p:cTn>
                                        <p:tgtEl>
                                          <p:spTgt spid="636"/>
                                        </p:tgtEl>
                                        <p:attrNameLst>
                                          <p:attrName>style.visibility</p:attrName>
                                        </p:attrNameLst>
                                      </p:cBhvr>
                                      <p:to>
                                        <p:strVal val="visible"/>
                                      </p:to>
                                    </p:set>
                                    <p:anim calcmode="lin" valueType="num">
                                      <p:cBhvr>
                                        <p:cTn id="27" dur="500" fill="hold"/>
                                        <p:tgtEl>
                                          <p:spTgt spid="636"/>
                                        </p:tgtEl>
                                        <p:attrNameLst>
                                          <p:attrName>ppt_w</p:attrName>
                                        </p:attrNameLst>
                                      </p:cBhvr>
                                      <p:tavLst>
                                        <p:tav tm="0">
                                          <p:val>
                                            <p:fltVal val="0"/>
                                          </p:val>
                                        </p:tav>
                                        <p:tav tm="100000">
                                          <p:val>
                                            <p:strVal val="#ppt_w"/>
                                          </p:val>
                                        </p:tav>
                                      </p:tavLst>
                                    </p:anim>
                                    <p:anim calcmode="lin" valueType="num">
                                      <p:cBhvr>
                                        <p:cTn id="28" dur="500" fill="hold"/>
                                        <p:tgtEl>
                                          <p:spTgt spid="636"/>
                                        </p:tgtEl>
                                        <p:attrNameLst>
                                          <p:attrName>ppt_h</p:attrName>
                                        </p:attrNameLst>
                                      </p:cBhvr>
                                      <p:tavLst>
                                        <p:tav tm="0">
                                          <p:val>
                                            <p:fltVal val="0"/>
                                          </p:val>
                                        </p:tav>
                                        <p:tav tm="100000">
                                          <p:val>
                                            <p:strVal val="#ppt_h"/>
                                          </p:val>
                                        </p:tav>
                                      </p:tavLst>
                                    </p:anim>
                                    <p:animEffect transition="in" filter="fade">
                                      <p:cBhvr>
                                        <p:cTn id="29" dur="5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4"/>
        <p:cNvGrpSpPr/>
        <p:nvPr/>
      </p:nvGrpSpPr>
      <p:grpSpPr>
        <a:xfrm>
          <a:off x="0" y="0"/>
          <a:ext cx="0" cy="0"/>
          <a:chOff x="0" y="0"/>
          <a:chExt cx="0" cy="0"/>
        </a:xfrm>
      </p:grpSpPr>
      <p:sp>
        <p:nvSpPr>
          <p:cNvPr id="645" name="Google Shape;645;p88"/>
          <p:cNvSpPr txBox="1">
            <a:spLocks noGrp="1"/>
          </p:cNvSpPr>
          <p:nvPr>
            <p:ph type="body" idx="1"/>
          </p:nvPr>
        </p:nvSpPr>
        <p:spPr>
          <a:xfrm>
            <a:off x="-491981" y="3479186"/>
            <a:ext cx="8229600" cy="1089900"/>
          </a:xfrm>
          <a:prstGeom prst="rect">
            <a:avLst/>
          </a:prstGeom>
          <a:noFill/>
          <a:ln>
            <a:noFill/>
          </a:ln>
        </p:spPr>
        <p:txBody>
          <a:bodyPr spcFirstLastPara="1" wrap="square" lIns="91425" tIns="91425" rIns="91425" bIns="91425" anchor="t" anchorCtr="0">
            <a:noAutofit/>
          </a:bodyPr>
          <a:lstStyle/>
          <a:p>
            <a:pPr marL="457200" marR="0" lvl="0" indent="-228600" algn="ctr" rtl="0">
              <a:lnSpc>
                <a:spcPct val="100000"/>
              </a:lnSpc>
              <a:spcBef>
                <a:spcPts val="360"/>
              </a:spcBef>
              <a:spcAft>
                <a:spcPts val="0"/>
              </a:spcAft>
              <a:buClr>
                <a:srgbClr val="B7B7B7"/>
              </a:buClr>
              <a:buSzPts val="1400"/>
              <a:buFont typeface="Lato Light"/>
              <a:buNone/>
            </a:pPr>
            <a:r>
              <a:rPr lang="en-US" sz="2800" b="0" i="1" u="none" strike="noStrike" cap="none" dirty="0">
                <a:solidFill>
                  <a:srgbClr val="666666"/>
                </a:solidFill>
                <a:latin typeface="Bree Serif"/>
                <a:ea typeface="Bree Serif"/>
                <a:cs typeface="Bree Serif"/>
                <a:sym typeface="Bree Serif"/>
              </a:rPr>
              <a:t>ATTRACT </a:t>
            </a:r>
            <a:r>
              <a:rPr lang="en-US" sz="2800" i="1" dirty="0">
                <a:latin typeface="Bree Serif"/>
                <a:ea typeface="Bree Serif"/>
                <a:cs typeface="Bree Serif"/>
                <a:sym typeface="Bree Serif"/>
              </a:rPr>
              <a:t>YOUR </a:t>
            </a:r>
            <a:r>
              <a:rPr lang="en-US" sz="2800" b="0" i="1" u="none" strike="noStrike" cap="none" dirty="0">
                <a:solidFill>
                  <a:srgbClr val="666666"/>
                </a:solidFill>
                <a:latin typeface="Bree Serif"/>
                <a:ea typeface="Bree Serif"/>
                <a:cs typeface="Bree Serif"/>
                <a:sym typeface="Bree Serif"/>
              </a:rPr>
              <a:t>CUSTOMER WITH </a:t>
            </a:r>
            <a:endParaRPr dirty="0"/>
          </a:p>
          <a:p>
            <a:pPr marL="457200" marR="0" lvl="0" indent="-228600" algn="ctr" rtl="0">
              <a:lnSpc>
                <a:spcPct val="100000"/>
              </a:lnSpc>
              <a:spcBef>
                <a:spcPts val="360"/>
              </a:spcBef>
              <a:spcAft>
                <a:spcPts val="0"/>
              </a:spcAft>
              <a:buClr>
                <a:srgbClr val="B7B7B7"/>
              </a:buClr>
              <a:buSzPts val="1400"/>
              <a:buFont typeface="Lato Light"/>
              <a:buNone/>
            </a:pPr>
            <a:r>
              <a:rPr lang="en-US" sz="2800" b="0" i="1" u="none" strike="noStrike" cap="none" dirty="0">
                <a:solidFill>
                  <a:srgbClr val="666666"/>
                </a:solidFill>
                <a:latin typeface="Bree Serif"/>
                <a:ea typeface="Bree Serif"/>
                <a:cs typeface="Bree Serif"/>
                <a:sym typeface="Bree Serif"/>
              </a:rPr>
              <a:t>EFFECTIVE COMMUNICATION!</a:t>
            </a:r>
            <a:endParaRPr sz="2800" b="0" i="1" u="none" strike="noStrike" cap="none" dirty="0">
              <a:solidFill>
                <a:srgbClr val="666666"/>
              </a:solidFill>
              <a:latin typeface="Bree Serif"/>
              <a:ea typeface="Bree Serif"/>
              <a:cs typeface="Bree Serif"/>
              <a:sym typeface="Bree Serif"/>
            </a:endParaRPr>
          </a:p>
        </p:txBody>
      </p:sp>
      <p:sp>
        <p:nvSpPr>
          <p:cNvPr id="646" name="Google Shape;646;p88"/>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ato Light"/>
                <a:ea typeface="Lato Light"/>
                <a:cs typeface="Lato Light"/>
                <a:sym typeface="Lato Light"/>
              </a:rPr>
              <a:pPr marL="0" marR="0" lvl="0" indent="0" algn="r" rtl="0">
                <a:lnSpc>
                  <a:spcPct val="100000"/>
                </a:lnSpc>
                <a:spcBef>
                  <a:spcPts val="0"/>
                </a:spcBef>
                <a:spcAft>
                  <a:spcPts val="0"/>
                </a:spcAft>
                <a:buClr>
                  <a:srgbClr val="000000"/>
                </a:buClr>
                <a:buSzPts val="1800"/>
                <a:buFont typeface="Arial"/>
                <a:buNone/>
              </a:pPr>
              <a:t>14</a:t>
            </a:fld>
            <a:endParaRPr sz="1800" b="0" i="0" u="none" strike="noStrike" cap="none">
              <a:solidFill>
                <a:srgbClr val="FFFFFF"/>
              </a:solidFill>
              <a:latin typeface="Lato Light"/>
              <a:ea typeface="Lato Light"/>
              <a:cs typeface="Lato Light"/>
              <a:sym typeface="Lato Light"/>
            </a:endParaRPr>
          </a:p>
        </p:txBody>
      </p:sp>
      <p:pic>
        <p:nvPicPr>
          <p:cNvPr id="647" name="Google Shape;647;p88" descr="Hasil gambar untuk good communicator"/>
          <p:cNvPicPr preferRelativeResize="0"/>
          <p:nvPr/>
        </p:nvPicPr>
        <p:blipFill rotWithShape="1">
          <a:blip r:embed="rId4">
            <a:alphaModFix/>
          </a:blip>
          <a:srcRect/>
          <a:stretch/>
        </p:blipFill>
        <p:spPr>
          <a:xfrm>
            <a:off x="1817226" y="1113916"/>
            <a:ext cx="3836322" cy="2301793"/>
          </a:xfrm>
          <a:prstGeom prst="rect">
            <a:avLst/>
          </a:prstGeom>
          <a:noFill/>
          <a:ln>
            <a:noFill/>
          </a:ln>
        </p:spPr>
      </p:pic>
      <p:pic>
        <p:nvPicPr>
          <p:cNvPr id="648" name="Google Shape;648;p88"/>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649" name="Google Shape;649;p88"/>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wipe(down)">
                                      <p:cBhvr>
                                        <p:cTn id="7" dur="580">
                                          <p:stCondLst>
                                            <p:cond delay="0"/>
                                          </p:stCondLst>
                                        </p:cTn>
                                        <p:tgtEl>
                                          <p:spTgt spid="647"/>
                                        </p:tgtEl>
                                      </p:cBhvr>
                                    </p:animEffect>
                                    <p:anim calcmode="lin" valueType="num">
                                      <p:cBhvr>
                                        <p:cTn id="8" dur="1822" tmFilter="0,0; 0.14,0.36; 0.43,0.73; 0.71,0.91; 1.0,1.0">
                                          <p:stCondLst>
                                            <p:cond delay="0"/>
                                          </p:stCondLst>
                                        </p:cTn>
                                        <p:tgtEl>
                                          <p:spTgt spid="6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7"/>
                                        </p:tgtEl>
                                        <p:attrNameLst>
                                          <p:attrName>ppt_y</p:attrName>
                                        </p:attrNameLst>
                                      </p:cBhvr>
                                      <p:tavLst>
                                        <p:tav tm="0" fmla="#ppt_y-sin(pi*$)/81">
                                          <p:val>
                                            <p:fltVal val="0"/>
                                          </p:val>
                                        </p:tav>
                                        <p:tav tm="100000">
                                          <p:val>
                                            <p:fltVal val="1"/>
                                          </p:val>
                                        </p:tav>
                                      </p:tavLst>
                                    </p:anim>
                                    <p:animScale>
                                      <p:cBhvr>
                                        <p:cTn id="13" dur="26">
                                          <p:stCondLst>
                                            <p:cond delay="650"/>
                                          </p:stCondLst>
                                        </p:cTn>
                                        <p:tgtEl>
                                          <p:spTgt spid="647"/>
                                        </p:tgtEl>
                                      </p:cBhvr>
                                      <p:to x="100000" y="60000"/>
                                    </p:animScale>
                                    <p:animScale>
                                      <p:cBhvr>
                                        <p:cTn id="14" dur="166" decel="50000">
                                          <p:stCondLst>
                                            <p:cond delay="676"/>
                                          </p:stCondLst>
                                        </p:cTn>
                                        <p:tgtEl>
                                          <p:spTgt spid="647"/>
                                        </p:tgtEl>
                                      </p:cBhvr>
                                      <p:to x="100000" y="100000"/>
                                    </p:animScale>
                                    <p:animScale>
                                      <p:cBhvr>
                                        <p:cTn id="15" dur="26">
                                          <p:stCondLst>
                                            <p:cond delay="1312"/>
                                          </p:stCondLst>
                                        </p:cTn>
                                        <p:tgtEl>
                                          <p:spTgt spid="647"/>
                                        </p:tgtEl>
                                      </p:cBhvr>
                                      <p:to x="100000" y="80000"/>
                                    </p:animScale>
                                    <p:animScale>
                                      <p:cBhvr>
                                        <p:cTn id="16" dur="166" decel="50000">
                                          <p:stCondLst>
                                            <p:cond delay="1338"/>
                                          </p:stCondLst>
                                        </p:cTn>
                                        <p:tgtEl>
                                          <p:spTgt spid="647"/>
                                        </p:tgtEl>
                                      </p:cBhvr>
                                      <p:to x="100000" y="100000"/>
                                    </p:animScale>
                                    <p:animScale>
                                      <p:cBhvr>
                                        <p:cTn id="17" dur="26">
                                          <p:stCondLst>
                                            <p:cond delay="1642"/>
                                          </p:stCondLst>
                                        </p:cTn>
                                        <p:tgtEl>
                                          <p:spTgt spid="647"/>
                                        </p:tgtEl>
                                      </p:cBhvr>
                                      <p:to x="100000" y="90000"/>
                                    </p:animScale>
                                    <p:animScale>
                                      <p:cBhvr>
                                        <p:cTn id="18" dur="166" decel="50000">
                                          <p:stCondLst>
                                            <p:cond delay="1668"/>
                                          </p:stCondLst>
                                        </p:cTn>
                                        <p:tgtEl>
                                          <p:spTgt spid="647"/>
                                        </p:tgtEl>
                                      </p:cBhvr>
                                      <p:to x="100000" y="100000"/>
                                    </p:animScale>
                                    <p:animScale>
                                      <p:cBhvr>
                                        <p:cTn id="19" dur="26">
                                          <p:stCondLst>
                                            <p:cond delay="1808"/>
                                          </p:stCondLst>
                                        </p:cTn>
                                        <p:tgtEl>
                                          <p:spTgt spid="647"/>
                                        </p:tgtEl>
                                      </p:cBhvr>
                                      <p:to x="100000" y="95000"/>
                                    </p:animScale>
                                    <p:animScale>
                                      <p:cBhvr>
                                        <p:cTn id="20" dur="166" decel="50000">
                                          <p:stCondLst>
                                            <p:cond delay="1834"/>
                                          </p:stCondLst>
                                        </p:cTn>
                                        <p:tgtEl>
                                          <p:spTgt spid="64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45">
                                            <p:txEl>
                                              <p:pRg st="0" end="0"/>
                                            </p:txEl>
                                          </p:spTgt>
                                        </p:tgtEl>
                                        <p:attrNameLst>
                                          <p:attrName>style.visibility</p:attrName>
                                        </p:attrNameLst>
                                      </p:cBhvr>
                                      <p:to>
                                        <p:strVal val="visible"/>
                                      </p:to>
                                    </p:set>
                                    <p:animEffect transition="in" filter="wipe(down)">
                                      <p:cBhvr>
                                        <p:cTn id="23" dur="580">
                                          <p:stCondLst>
                                            <p:cond delay="0"/>
                                          </p:stCondLst>
                                        </p:cTn>
                                        <p:tgtEl>
                                          <p:spTgt spid="645">
                                            <p:txEl>
                                              <p:pRg st="0" end="0"/>
                                            </p:txEl>
                                          </p:spTgt>
                                        </p:tgtEl>
                                      </p:cBhvr>
                                    </p:animEffect>
                                    <p:anim calcmode="lin" valueType="num">
                                      <p:cBhvr>
                                        <p:cTn id="24" dur="1822" tmFilter="0,0; 0.14,0.36; 0.43,0.73; 0.71,0.91; 1.0,1.0">
                                          <p:stCondLst>
                                            <p:cond delay="0"/>
                                          </p:stCondLst>
                                        </p:cTn>
                                        <p:tgtEl>
                                          <p:spTgt spid="645">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45">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45">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45">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45">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45">
                                            <p:txEl>
                                              <p:pRg st="0" end="0"/>
                                            </p:txEl>
                                          </p:spTgt>
                                        </p:tgtEl>
                                      </p:cBhvr>
                                      <p:to x="100000" y="60000"/>
                                    </p:animScale>
                                    <p:animScale>
                                      <p:cBhvr>
                                        <p:cTn id="30" dur="166" decel="50000">
                                          <p:stCondLst>
                                            <p:cond delay="676"/>
                                          </p:stCondLst>
                                        </p:cTn>
                                        <p:tgtEl>
                                          <p:spTgt spid="645">
                                            <p:txEl>
                                              <p:pRg st="0" end="0"/>
                                            </p:txEl>
                                          </p:spTgt>
                                        </p:tgtEl>
                                      </p:cBhvr>
                                      <p:to x="100000" y="100000"/>
                                    </p:animScale>
                                    <p:animScale>
                                      <p:cBhvr>
                                        <p:cTn id="31" dur="26">
                                          <p:stCondLst>
                                            <p:cond delay="1312"/>
                                          </p:stCondLst>
                                        </p:cTn>
                                        <p:tgtEl>
                                          <p:spTgt spid="645">
                                            <p:txEl>
                                              <p:pRg st="0" end="0"/>
                                            </p:txEl>
                                          </p:spTgt>
                                        </p:tgtEl>
                                      </p:cBhvr>
                                      <p:to x="100000" y="80000"/>
                                    </p:animScale>
                                    <p:animScale>
                                      <p:cBhvr>
                                        <p:cTn id="32" dur="166" decel="50000">
                                          <p:stCondLst>
                                            <p:cond delay="1338"/>
                                          </p:stCondLst>
                                        </p:cTn>
                                        <p:tgtEl>
                                          <p:spTgt spid="645">
                                            <p:txEl>
                                              <p:pRg st="0" end="0"/>
                                            </p:txEl>
                                          </p:spTgt>
                                        </p:tgtEl>
                                      </p:cBhvr>
                                      <p:to x="100000" y="100000"/>
                                    </p:animScale>
                                    <p:animScale>
                                      <p:cBhvr>
                                        <p:cTn id="33" dur="26">
                                          <p:stCondLst>
                                            <p:cond delay="1642"/>
                                          </p:stCondLst>
                                        </p:cTn>
                                        <p:tgtEl>
                                          <p:spTgt spid="645">
                                            <p:txEl>
                                              <p:pRg st="0" end="0"/>
                                            </p:txEl>
                                          </p:spTgt>
                                        </p:tgtEl>
                                      </p:cBhvr>
                                      <p:to x="100000" y="90000"/>
                                    </p:animScale>
                                    <p:animScale>
                                      <p:cBhvr>
                                        <p:cTn id="34" dur="166" decel="50000">
                                          <p:stCondLst>
                                            <p:cond delay="1668"/>
                                          </p:stCondLst>
                                        </p:cTn>
                                        <p:tgtEl>
                                          <p:spTgt spid="645">
                                            <p:txEl>
                                              <p:pRg st="0" end="0"/>
                                            </p:txEl>
                                          </p:spTgt>
                                        </p:tgtEl>
                                      </p:cBhvr>
                                      <p:to x="100000" y="100000"/>
                                    </p:animScale>
                                    <p:animScale>
                                      <p:cBhvr>
                                        <p:cTn id="35" dur="26">
                                          <p:stCondLst>
                                            <p:cond delay="1808"/>
                                          </p:stCondLst>
                                        </p:cTn>
                                        <p:tgtEl>
                                          <p:spTgt spid="645">
                                            <p:txEl>
                                              <p:pRg st="0" end="0"/>
                                            </p:txEl>
                                          </p:spTgt>
                                        </p:tgtEl>
                                      </p:cBhvr>
                                      <p:to x="100000" y="95000"/>
                                    </p:animScale>
                                    <p:animScale>
                                      <p:cBhvr>
                                        <p:cTn id="36" dur="166" decel="50000">
                                          <p:stCondLst>
                                            <p:cond delay="1834"/>
                                          </p:stCondLst>
                                        </p:cTn>
                                        <p:tgtEl>
                                          <p:spTgt spid="645">
                                            <p:txEl>
                                              <p:pRg st="0" end="0"/>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645">
                                            <p:txEl>
                                              <p:pRg st="1" end="1"/>
                                            </p:txEl>
                                          </p:spTgt>
                                        </p:tgtEl>
                                        <p:attrNameLst>
                                          <p:attrName>style.visibility</p:attrName>
                                        </p:attrNameLst>
                                      </p:cBhvr>
                                      <p:to>
                                        <p:strVal val="visible"/>
                                      </p:to>
                                    </p:set>
                                    <p:animEffect transition="in" filter="wipe(down)">
                                      <p:cBhvr>
                                        <p:cTn id="41" dur="580">
                                          <p:stCondLst>
                                            <p:cond delay="0"/>
                                          </p:stCondLst>
                                        </p:cTn>
                                        <p:tgtEl>
                                          <p:spTgt spid="645">
                                            <p:txEl>
                                              <p:pRg st="1" end="1"/>
                                            </p:txEl>
                                          </p:spTgt>
                                        </p:tgtEl>
                                      </p:cBhvr>
                                    </p:animEffect>
                                    <p:anim calcmode="lin" valueType="num">
                                      <p:cBhvr>
                                        <p:cTn id="42" dur="1822" tmFilter="0,0; 0.14,0.36; 0.43,0.73; 0.71,0.91; 1.0,1.0">
                                          <p:stCondLst>
                                            <p:cond delay="0"/>
                                          </p:stCondLst>
                                        </p:cTn>
                                        <p:tgtEl>
                                          <p:spTgt spid="645">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45">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45">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45">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45">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45">
                                            <p:txEl>
                                              <p:pRg st="1" end="1"/>
                                            </p:txEl>
                                          </p:spTgt>
                                        </p:tgtEl>
                                      </p:cBhvr>
                                      <p:to x="100000" y="60000"/>
                                    </p:animScale>
                                    <p:animScale>
                                      <p:cBhvr>
                                        <p:cTn id="48" dur="166" decel="50000">
                                          <p:stCondLst>
                                            <p:cond delay="676"/>
                                          </p:stCondLst>
                                        </p:cTn>
                                        <p:tgtEl>
                                          <p:spTgt spid="645">
                                            <p:txEl>
                                              <p:pRg st="1" end="1"/>
                                            </p:txEl>
                                          </p:spTgt>
                                        </p:tgtEl>
                                      </p:cBhvr>
                                      <p:to x="100000" y="100000"/>
                                    </p:animScale>
                                    <p:animScale>
                                      <p:cBhvr>
                                        <p:cTn id="49" dur="26">
                                          <p:stCondLst>
                                            <p:cond delay="1312"/>
                                          </p:stCondLst>
                                        </p:cTn>
                                        <p:tgtEl>
                                          <p:spTgt spid="645">
                                            <p:txEl>
                                              <p:pRg st="1" end="1"/>
                                            </p:txEl>
                                          </p:spTgt>
                                        </p:tgtEl>
                                      </p:cBhvr>
                                      <p:to x="100000" y="80000"/>
                                    </p:animScale>
                                    <p:animScale>
                                      <p:cBhvr>
                                        <p:cTn id="50" dur="166" decel="50000">
                                          <p:stCondLst>
                                            <p:cond delay="1338"/>
                                          </p:stCondLst>
                                        </p:cTn>
                                        <p:tgtEl>
                                          <p:spTgt spid="645">
                                            <p:txEl>
                                              <p:pRg st="1" end="1"/>
                                            </p:txEl>
                                          </p:spTgt>
                                        </p:tgtEl>
                                      </p:cBhvr>
                                      <p:to x="100000" y="100000"/>
                                    </p:animScale>
                                    <p:animScale>
                                      <p:cBhvr>
                                        <p:cTn id="51" dur="26">
                                          <p:stCondLst>
                                            <p:cond delay="1642"/>
                                          </p:stCondLst>
                                        </p:cTn>
                                        <p:tgtEl>
                                          <p:spTgt spid="645">
                                            <p:txEl>
                                              <p:pRg st="1" end="1"/>
                                            </p:txEl>
                                          </p:spTgt>
                                        </p:tgtEl>
                                      </p:cBhvr>
                                      <p:to x="100000" y="90000"/>
                                    </p:animScale>
                                    <p:animScale>
                                      <p:cBhvr>
                                        <p:cTn id="52" dur="166" decel="50000">
                                          <p:stCondLst>
                                            <p:cond delay="1668"/>
                                          </p:stCondLst>
                                        </p:cTn>
                                        <p:tgtEl>
                                          <p:spTgt spid="645">
                                            <p:txEl>
                                              <p:pRg st="1" end="1"/>
                                            </p:txEl>
                                          </p:spTgt>
                                        </p:tgtEl>
                                      </p:cBhvr>
                                      <p:to x="100000" y="100000"/>
                                    </p:animScale>
                                    <p:animScale>
                                      <p:cBhvr>
                                        <p:cTn id="53" dur="26">
                                          <p:stCondLst>
                                            <p:cond delay="1808"/>
                                          </p:stCondLst>
                                        </p:cTn>
                                        <p:tgtEl>
                                          <p:spTgt spid="645">
                                            <p:txEl>
                                              <p:pRg st="1" end="1"/>
                                            </p:txEl>
                                          </p:spTgt>
                                        </p:tgtEl>
                                      </p:cBhvr>
                                      <p:to x="100000" y="95000"/>
                                    </p:animScale>
                                    <p:animScale>
                                      <p:cBhvr>
                                        <p:cTn id="54" dur="166" decel="50000">
                                          <p:stCondLst>
                                            <p:cond delay="1834"/>
                                          </p:stCondLst>
                                        </p:cTn>
                                        <p:tgtEl>
                                          <p:spTgt spid="64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89"/>
          <p:cNvSpPr txBox="1">
            <a:spLocks noGrp="1"/>
          </p:cNvSpPr>
          <p:nvPr>
            <p:ph type="ctrTitle" idx="4294967295"/>
          </p:nvPr>
        </p:nvSpPr>
        <p:spPr>
          <a:xfrm>
            <a:off x="2272750" y="2256025"/>
            <a:ext cx="4863900" cy="115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5000">
                <a:solidFill>
                  <a:schemeClr val="lt1"/>
                </a:solidFill>
                <a:latin typeface="Bree Serif"/>
                <a:ea typeface="Bree Serif"/>
                <a:cs typeface="Bree Serif"/>
                <a:sym typeface="Bree Serif"/>
              </a:rPr>
              <a:t>NANTI KITA CERITA</a:t>
            </a:r>
            <a:endParaRPr sz="4800" b="1" i="0" u="none" strike="noStrike" cap="none">
              <a:solidFill>
                <a:srgbClr val="FFFFFF"/>
              </a:solidFill>
              <a:latin typeface="Lato"/>
              <a:ea typeface="Lato"/>
              <a:cs typeface="Lato"/>
              <a:sym typeface="Lato"/>
            </a:endParaRPr>
          </a:p>
        </p:txBody>
      </p:sp>
      <p:sp>
        <p:nvSpPr>
          <p:cNvPr id="655" name="Google Shape;655;p89"/>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ato Light"/>
                <a:ea typeface="Lato Light"/>
                <a:cs typeface="Lato Light"/>
                <a:sym typeface="Lato Light"/>
              </a:rPr>
              <a:pPr marL="0" marR="0" lvl="0" indent="0" algn="ctr" rtl="0">
                <a:lnSpc>
                  <a:spcPct val="100000"/>
                </a:lnSpc>
                <a:spcBef>
                  <a:spcPts val="0"/>
                </a:spcBef>
                <a:spcAft>
                  <a:spcPts val="0"/>
                </a:spcAft>
                <a:buClr>
                  <a:srgbClr val="000000"/>
                </a:buClr>
                <a:buSzPts val="1800"/>
                <a:buFont typeface="Arial"/>
                <a:buNone/>
              </a:pPr>
              <a:t>15</a:t>
            </a:fld>
            <a:endParaRPr sz="1800" b="0" i="0" u="none" strike="noStrike" cap="none">
              <a:solidFill>
                <a:srgbClr val="FFFFFF"/>
              </a:solidFill>
              <a:latin typeface="Lato Light"/>
              <a:ea typeface="Lato Light"/>
              <a:cs typeface="Lato Light"/>
              <a:sym typeface="Lato Light"/>
            </a:endParaRPr>
          </a:p>
        </p:txBody>
      </p:sp>
      <p:pic>
        <p:nvPicPr>
          <p:cNvPr id="656" name="Google Shape;656;p89"/>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657" name="Google Shape;657;p89"/>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47000">
              <a:srgbClr val="E3D3E4"/>
            </a:gs>
            <a:gs pos="100000">
              <a:srgbClr val="EAD1DC"/>
            </a:gs>
          </a:gsLst>
          <a:lin ang="5400012" scaled="0"/>
        </a:gradFill>
        <a:effectLst/>
      </p:bgPr>
    </p:bg>
    <p:spTree>
      <p:nvGrpSpPr>
        <p:cNvPr id="1" name="Shape 661"/>
        <p:cNvGrpSpPr/>
        <p:nvPr/>
      </p:nvGrpSpPr>
      <p:grpSpPr>
        <a:xfrm>
          <a:off x="0" y="0"/>
          <a:ext cx="0" cy="0"/>
          <a:chOff x="0" y="0"/>
          <a:chExt cx="0" cy="0"/>
        </a:xfrm>
      </p:grpSpPr>
      <p:sp>
        <p:nvSpPr>
          <p:cNvPr id="662" name="Google Shape;662;p90"/>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16</a:t>
            </a:fld>
            <a:endParaRPr/>
          </a:p>
        </p:txBody>
      </p:sp>
      <p:grpSp>
        <p:nvGrpSpPr>
          <p:cNvPr id="663" name="Google Shape;663;p90"/>
          <p:cNvGrpSpPr/>
          <p:nvPr/>
        </p:nvGrpSpPr>
        <p:grpSpPr>
          <a:xfrm>
            <a:off x="650925" y="1846250"/>
            <a:ext cx="1704300" cy="1733475"/>
            <a:chOff x="193725" y="931850"/>
            <a:chExt cx="1704300" cy="1733475"/>
          </a:xfrm>
        </p:grpSpPr>
        <p:pic>
          <p:nvPicPr>
            <p:cNvPr id="664" name="Google Shape;664;p90"/>
            <p:cNvPicPr preferRelativeResize="0"/>
            <p:nvPr/>
          </p:nvPicPr>
          <p:blipFill>
            <a:blip r:embed="rId3">
              <a:alphaModFix/>
            </a:blip>
            <a:stretch>
              <a:fillRect/>
            </a:stretch>
          </p:blipFill>
          <p:spPr>
            <a:xfrm>
              <a:off x="228600" y="931850"/>
              <a:ext cx="1634550" cy="1634550"/>
            </a:xfrm>
            <a:prstGeom prst="rect">
              <a:avLst/>
            </a:prstGeom>
            <a:noFill/>
            <a:ln>
              <a:noFill/>
            </a:ln>
          </p:spPr>
        </p:pic>
        <p:sp>
          <p:nvSpPr>
            <p:cNvPr id="665" name="Google Shape;665;p90"/>
            <p:cNvSpPr txBox="1"/>
            <p:nvPr/>
          </p:nvSpPr>
          <p:spPr>
            <a:xfrm>
              <a:off x="193725" y="2314025"/>
              <a:ext cx="1704300" cy="3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Bree Serif"/>
                  <a:ea typeface="Bree Serif"/>
                  <a:cs typeface="Bree Serif"/>
                  <a:sym typeface="Bree Serif"/>
                </a:rPr>
                <a:t>BODY LANGUAGE</a:t>
              </a:r>
              <a:endParaRPr/>
            </a:p>
          </p:txBody>
        </p:sp>
      </p:grpSp>
      <p:grpSp>
        <p:nvGrpSpPr>
          <p:cNvPr id="666" name="Google Shape;666;p90"/>
          <p:cNvGrpSpPr/>
          <p:nvPr/>
        </p:nvGrpSpPr>
        <p:grpSpPr>
          <a:xfrm>
            <a:off x="3293975" y="1976025"/>
            <a:ext cx="1780500" cy="1665250"/>
            <a:chOff x="2812425" y="1000075"/>
            <a:chExt cx="1780500" cy="1665250"/>
          </a:xfrm>
        </p:grpSpPr>
        <p:pic>
          <p:nvPicPr>
            <p:cNvPr id="667" name="Google Shape;667;p90"/>
            <p:cNvPicPr preferRelativeResize="0"/>
            <p:nvPr/>
          </p:nvPicPr>
          <p:blipFill>
            <a:blip r:embed="rId4">
              <a:alphaModFix/>
            </a:blip>
            <a:stretch>
              <a:fillRect/>
            </a:stretch>
          </p:blipFill>
          <p:spPr>
            <a:xfrm>
              <a:off x="2888625" y="1000075"/>
              <a:ext cx="1704300" cy="1313950"/>
            </a:xfrm>
            <a:prstGeom prst="rect">
              <a:avLst/>
            </a:prstGeom>
            <a:noFill/>
            <a:ln>
              <a:noFill/>
            </a:ln>
          </p:spPr>
        </p:pic>
        <p:sp>
          <p:nvSpPr>
            <p:cNvPr id="668" name="Google Shape;668;p90"/>
            <p:cNvSpPr txBox="1"/>
            <p:nvPr/>
          </p:nvSpPr>
          <p:spPr>
            <a:xfrm>
              <a:off x="2812425" y="2314025"/>
              <a:ext cx="1704300" cy="3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Bree Serif"/>
                  <a:ea typeface="Bree Serif"/>
                  <a:cs typeface="Bree Serif"/>
                  <a:sym typeface="Bree Serif"/>
                </a:rPr>
                <a:t>FOLLOWING SKILL</a:t>
              </a:r>
              <a:endParaRPr/>
            </a:p>
          </p:txBody>
        </p:sp>
      </p:grpSp>
      <p:grpSp>
        <p:nvGrpSpPr>
          <p:cNvPr id="669" name="Google Shape;669;p90"/>
          <p:cNvGrpSpPr/>
          <p:nvPr/>
        </p:nvGrpSpPr>
        <p:grpSpPr>
          <a:xfrm>
            <a:off x="6134890" y="1899822"/>
            <a:ext cx="2297454" cy="1603703"/>
            <a:chOff x="5449090" y="1061622"/>
            <a:chExt cx="2297454" cy="1603703"/>
          </a:xfrm>
        </p:grpSpPr>
        <p:grpSp>
          <p:nvGrpSpPr>
            <p:cNvPr id="670" name="Google Shape;670;p90"/>
            <p:cNvGrpSpPr/>
            <p:nvPr/>
          </p:nvGrpSpPr>
          <p:grpSpPr>
            <a:xfrm>
              <a:off x="5449090" y="1061622"/>
              <a:ext cx="2297454" cy="1190869"/>
              <a:chOff x="5697125" y="1618138"/>
              <a:chExt cx="2619375" cy="1743075"/>
            </a:xfrm>
          </p:grpSpPr>
          <p:pic>
            <p:nvPicPr>
              <p:cNvPr id="671" name="Google Shape;671;p90"/>
              <p:cNvPicPr preferRelativeResize="0"/>
              <p:nvPr/>
            </p:nvPicPr>
            <p:blipFill>
              <a:blip r:embed="rId5">
                <a:alphaModFix/>
              </a:blip>
              <a:stretch>
                <a:fillRect/>
              </a:stretch>
            </p:blipFill>
            <p:spPr>
              <a:xfrm>
                <a:off x="5697125" y="1618138"/>
                <a:ext cx="2619375" cy="1743075"/>
              </a:xfrm>
              <a:prstGeom prst="rect">
                <a:avLst/>
              </a:prstGeom>
              <a:noFill/>
              <a:ln>
                <a:noFill/>
              </a:ln>
            </p:spPr>
          </p:pic>
          <p:sp>
            <p:nvSpPr>
              <p:cNvPr id="672" name="Google Shape;672;p90"/>
              <p:cNvSpPr/>
              <p:nvPr/>
            </p:nvSpPr>
            <p:spPr>
              <a:xfrm>
                <a:off x="6186825" y="2355350"/>
                <a:ext cx="1487400" cy="3534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 name="Google Shape;673;p90"/>
            <p:cNvSpPr txBox="1"/>
            <p:nvPr/>
          </p:nvSpPr>
          <p:spPr>
            <a:xfrm>
              <a:off x="5877975" y="1517550"/>
              <a:ext cx="14397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REFLECTING</a:t>
              </a:r>
              <a:endParaRPr dirty="0"/>
            </a:p>
          </p:txBody>
        </p:sp>
        <p:sp>
          <p:nvSpPr>
            <p:cNvPr id="674" name="Google Shape;674;p90"/>
            <p:cNvSpPr txBox="1"/>
            <p:nvPr/>
          </p:nvSpPr>
          <p:spPr>
            <a:xfrm>
              <a:off x="5745675" y="2314025"/>
              <a:ext cx="1704300" cy="3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Bree Serif"/>
                  <a:ea typeface="Bree Serif"/>
                  <a:cs typeface="Bree Serif"/>
                  <a:sym typeface="Bree Serif"/>
                </a:rPr>
                <a:t>REFLECTING SKILL</a:t>
              </a:r>
              <a:endParaRPr/>
            </a:p>
          </p:txBody>
        </p:sp>
      </p:grpSp>
      <p:sp>
        <p:nvSpPr>
          <p:cNvPr id="675" name="Google Shape;675;p90"/>
          <p:cNvSpPr txBox="1"/>
          <p:nvPr/>
        </p:nvSpPr>
        <p:spPr>
          <a:xfrm>
            <a:off x="2344650" y="857725"/>
            <a:ext cx="4885200" cy="7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90"/>
          <p:cNvSpPr txBox="1"/>
          <p:nvPr/>
        </p:nvSpPr>
        <p:spPr>
          <a:xfrm>
            <a:off x="1734150" y="839725"/>
            <a:ext cx="6099000" cy="11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5000">
                <a:solidFill>
                  <a:schemeClr val="dk1"/>
                </a:solidFill>
                <a:latin typeface="Bree Serif"/>
                <a:ea typeface="Bree Serif"/>
                <a:cs typeface="Bree Serif"/>
                <a:sym typeface="Bree Serif"/>
              </a:rPr>
              <a:t>ACTIVE LISTENING</a:t>
            </a:r>
            <a:endParaRPr sz="5000"/>
          </a:p>
        </p:txBody>
      </p:sp>
      <p:pic>
        <p:nvPicPr>
          <p:cNvPr id="677" name="Google Shape;677;p90"/>
          <p:cNvPicPr preferRelativeResize="0"/>
          <p:nvPr/>
        </p:nvPicPr>
        <p:blipFill>
          <a:blip r:embed="rId6">
            <a:alphaModFix/>
          </a:blip>
          <a:stretch>
            <a:fillRect/>
          </a:stretch>
        </p:blipFill>
        <p:spPr>
          <a:xfrm>
            <a:off x="76200" y="76200"/>
            <a:ext cx="1762875" cy="537125"/>
          </a:xfrm>
          <a:prstGeom prst="rect">
            <a:avLst/>
          </a:prstGeom>
          <a:noFill/>
          <a:ln>
            <a:noFill/>
          </a:ln>
        </p:spPr>
      </p:pic>
      <p:pic>
        <p:nvPicPr>
          <p:cNvPr id="678" name="Google Shape;678;p90"/>
          <p:cNvPicPr preferRelativeResize="0"/>
          <p:nvPr/>
        </p:nvPicPr>
        <p:blipFill>
          <a:blip r:embed="rId7">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 calcmode="lin" valueType="num">
                                      <p:cBhvr additive="base">
                                        <p:cTn id="7" dur="500" fill="hold"/>
                                        <p:tgtEl>
                                          <p:spTgt spid="663"/>
                                        </p:tgtEl>
                                        <p:attrNameLst>
                                          <p:attrName>ppt_x</p:attrName>
                                        </p:attrNameLst>
                                      </p:cBhvr>
                                      <p:tavLst>
                                        <p:tav tm="0">
                                          <p:val>
                                            <p:strVal val="#ppt_x"/>
                                          </p:val>
                                        </p:tav>
                                        <p:tav tm="100000">
                                          <p:val>
                                            <p:strVal val="#ppt_x"/>
                                          </p:val>
                                        </p:tav>
                                      </p:tavLst>
                                    </p:anim>
                                    <p:anim calcmode="lin" valueType="num">
                                      <p:cBhvr additive="base">
                                        <p:cTn id="8" dur="500" fill="hold"/>
                                        <p:tgtEl>
                                          <p:spTgt spid="6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66"/>
                                        </p:tgtEl>
                                        <p:attrNameLst>
                                          <p:attrName>style.visibility</p:attrName>
                                        </p:attrNameLst>
                                      </p:cBhvr>
                                      <p:to>
                                        <p:strVal val="visible"/>
                                      </p:to>
                                    </p:set>
                                    <p:animEffect transition="in" filter="wheel(1)">
                                      <p:cBhvr>
                                        <p:cTn id="13" dur="2000"/>
                                        <p:tgtEl>
                                          <p:spTgt spid="66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69"/>
                                        </p:tgtEl>
                                        <p:attrNameLst>
                                          <p:attrName>style.visibility</p:attrName>
                                        </p:attrNameLst>
                                      </p:cBhvr>
                                      <p:to>
                                        <p:strVal val="visible"/>
                                      </p:to>
                                    </p:set>
                                    <p:anim calcmode="lin" valueType="num">
                                      <p:cBhvr>
                                        <p:cTn id="18" dur="500" fill="hold"/>
                                        <p:tgtEl>
                                          <p:spTgt spid="669"/>
                                        </p:tgtEl>
                                        <p:attrNameLst>
                                          <p:attrName>ppt_w</p:attrName>
                                        </p:attrNameLst>
                                      </p:cBhvr>
                                      <p:tavLst>
                                        <p:tav tm="0">
                                          <p:val>
                                            <p:fltVal val="0"/>
                                          </p:val>
                                        </p:tav>
                                        <p:tav tm="100000">
                                          <p:val>
                                            <p:strVal val="#ppt_w"/>
                                          </p:val>
                                        </p:tav>
                                      </p:tavLst>
                                    </p:anim>
                                    <p:anim calcmode="lin" valueType="num">
                                      <p:cBhvr>
                                        <p:cTn id="19" dur="500" fill="hold"/>
                                        <p:tgtEl>
                                          <p:spTgt spid="669"/>
                                        </p:tgtEl>
                                        <p:attrNameLst>
                                          <p:attrName>ppt_h</p:attrName>
                                        </p:attrNameLst>
                                      </p:cBhvr>
                                      <p:tavLst>
                                        <p:tav tm="0">
                                          <p:val>
                                            <p:fltVal val="0"/>
                                          </p:val>
                                        </p:tav>
                                        <p:tav tm="100000">
                                          <p:val>
                                            <p:strVal val="#ppt_h"/>
                                          </p:val>
                                        </p:tav>
                                      </p:tavLst>
                                    </p:anim>
                                    <p:animEffect transition="in" filter="fade">
                                      <p:cBhvr>
                                        <p:cTn id="20"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2"/>
        <p:cNvGrpSpPr/>
        <p:nvPr/>
      </p:nvGrpSpPr>
      <p:grpSpPr>
        <a:xfrm>
          <a:off x="0" y="0"/>
          <a:ext cx="0" cy="0"/>
          <a:chOff x="0" y="0"/>
          <a:chExt cx="0" cy="0"/>
        </a:xfrm>
      </p:grpSpPr>
      <p:pic>
        <p:nvPicPr>
          <p:cNvPr id="683" name="Google Shape;683;p91"/>
          <p:cNvPicPr preferRelativeResize="0"/>
          <p:nvPr/>
        </p:nvPicPr>
        <p:blipFill>
          <a:blip r:embed="rId4">
            <a:alphaModFix/>
          </a:blip>
          <a:stretch>
            <a:fillRect/>
          </a:stretch>
        </p:blipFill>
        <p:spPr>
          <a:xfrm rot="3">
            <a:off x="5423900" y="856976"/>
            <a:ext cx="3833976" cy="3703348"/>
          </a:xfrm>
          <a:prstGeom prst="rect">
            <a:avLst/>
          </a:prstGeom>
          <a:noFill/>
          <a:ln>
            <a:noFill/>
          </a:ln>
        </p:spPr>
      </p:pic>
      <p:grpSp>
        <p:nvGrpSpPr>
          <p:cNvPr id="684" name="Google Shape;684;p91"/>
          <p:cNvGrpSpPr/>
          <p:nvPr/>
        </p:nvGrpSpPr>
        <p:grpSpPr>
          <a:xfrm>
            <a:off x="304800" y="1295400"/>
            <a:ext cx="1693800" cy="2318650"/>
            <a:chOff x="457200" y="152400"/>
            <a:chExt cx="1693800" cy="2318650"/>
          </a:xfrm>
        </p:grpSpPr>
        <p:pic>
          <p:nvPicPr>
            <p:cNvPr id="685" name="Google Shape;685;p91"/>
            <p:cNvPicPr preferRelativeResize="0"/>
            <p:nvPr/>
          </p:nvPicPr>
          <p:blipFill>
            <a:blip r:embed="rId5">
              <a:alphaModFix/>
            </a:blip>
            <a:stretch>
              <a:fillRect/>
            </a:stretch>
          </p:blipFill>
          <p:spPr>
            <a:xfrm>
              <a:off x="457200" y="152400"/>
              <a:ext cx="1551900" cy="2002450"/>
            </a:xfrm>
            <a:prstGeom prst="rect">
              <a:avLst/>
            </a:prstGeom>
            <a:noFill/>
            <a:ln>
              <a:noFill/>
            </a:ln>
          </p:spPr>
        </p:pic>
        <p:sp>
          <p:nvSpPr>
            <p:cNvPr id="686" name="Google Shape;686;p91"/>
            <p:cNvSpPr txBox="1"/>
            <p:nvPr/>
          </p:nvSpPr>
          <p:spPr>
            <a:xfrm>
              <a:off x="457200" y="2078650"/>
              <a:ext cx="16938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Bree Serif"/>
                  <a:ea typeface="Bree Serif"/>
                  <a:cs typeface="Bree Serif"/>
                  <a:sym typeface="Bree Serif"/>
                </a:rPr>
                <a:t>Ekspresi Wajah</a:t>
              </a:r>
              <a:endParaRPr/>
            </a:p>
          </p:txBody>
        </p:sp>
      </p:grpSp>
      <p:grpSp>
        <p:nvGrpSpPr>
          <p:cNvPr id="687" name="Google Shape;687;p91"/>
          <p:cNvGrpSpPr/>
          <p:nvPr/>
        </p:nvGrpSpPr>
        <p:grpSpPr>
          <a:xfrm>
            <a:off x="2675025" y="335615"/>
            <a:ext cx="2145648" cy="2181850"/>
            <a:chOff x="3132225" y="193725"/>
            <a:chExt cx="2145648" cy="2181850"/>
          </a:xfrm>
        </p:grpSpPr>
        <p:pic>
          <p:nvPicPr>
            <p:cNvPr id="688" name="Google Shape;688;p91"/>
            <p:cNvPicPr preferRelativeResize="0"/>
            <p:nvPr/>
          </p:nvPicPr>
          <p:blipFill>
            <a:blip r:embed="rId6">
              <a:alphaModFix/>
            </a:blip>
            <a:stretch>
              <a:fillRect/>
            </a:stretch>
          </p:blipFill>
          <p:spPr>
            <a:xfrm>
              <a:off x="3132225" y="193725"/>
              <a:ext cx="2145648" cy="1803899"/>
            </a:xfrm>
            <a:prstGeom prst="rect">
              <a:avLst/>
            </a:prstGeom>
            <a:noFill/>
            <a:ln>
              <a:noFill/>
            </a:ln>
          </p:spPr>
        </p:pic>
        <p:sp>
          <p:nvSpPr>
            <p:cNvPr id="689" name="Google Shape;689;p91"/>
            <p:cNvSpPr txBox="1"/>
            <p:nvPr/>
          </p:nvSpPr>
          <p:spPr>
            <a:xfrm>
              <a:off x="3358150" y="1983175"/>
              <a:ext cx="16938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Bree Serif"/>
                  <a:ea typeface="Bree Serif"/>
                  <a:cs typeface="Bree Serif"/>
                  <a:sym typeface="Bree Serif"/>
                </a:rPr>
                <a:t>Kontak Mata</a:t>
              </a:r>
              <a:endParaRPr/>
            </a:p>
          </p:txBody>
        </p:sp>
      </p:grpSp>
      <p:grpSp>
        <p:nvGrpSpPr>
          <p:cNvPr id="690" name="Google Shape;690;p91"/>
          <p:cNvGrpSpPr/>
          <p:nvPr/>
        </p:nvGrpSpPr>
        <p:grpSpPr>
          <a:xfrm>
            <a:off x="2133375" y="2751375"/>
            <a:ext cx="3464735" cy="2391475"/>
            <a:chOff x="990375" y="2675175"/>
            <a:chExt cx="3464735" cy="2391475"/>
          </a:xfrm>
        </p:grpSpPr>
        <p:pic>
          <p:nvPicPr>
            <p:cNvPr id="691" name="Google Shape;691;p91"/>
            <p:cNvPicPr preferRelativeResize="0"/>
            <p:nvPr/>
          </p:nvPicPr>
          <p:blipFill>
            <a:blip r:embed="rId7">
              <a:alphaModFix/>
            </a:blip>
            <a:stretch>
              <a:fillRect/>
            </a:stretch>
          </p:blipFill>
          <p:spPr>
            <a:xfrm>
              <a:off x="990375" y="2675175"/>
              <a:ext cx="3464735" cy="2002450"/>
            </a:xfrm>
            <a:prstGeom prst="rect">
              <a:avLst/>
            </a:prstGeom>
            <a:noFill/>
            <a:ln>
              <a:noFill/>
            </a:ln>
          </p:spPr>
        </p:pic>
        <p:sp>
          <p:nvSpPr>
            <p:cNvPr id="692" name="Google Shape;692;p91"/>
            <p:cNvSpPr txBox="1"/>
            <p:nvPr/>
          </p:nvSpPr>
          <p:spPr>
            <a:xfrm>
              <a:off x="990375" y="4674250"/>
              <a:ext cx="33786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Bree Serif"/>
                  <a:ea typeface="Bree Serif"/>
                  <a:cs typeface="Bree Serif"/>
                  <a:sym typeface="Bree Serif"/>
                </a:rPr>
                <a:t>Postur, Gestur, dan Gerakan Tubuh</a:t>
              </a:r>
              <a:endParaRPr/>
            </a:p>
          </p:txBody>
        </p:sp>
      </p:grpSp>
      <p:pic>
        <p:nvPicPr>
          <p:cNvPr id="693" name="Google Shape;693;p91"/>
          <p:cNvPicPr preferRelativeResize="0"/>
          <p:nvPr/>
        </p:nvPicPr>
        <p:blipFill>
          <a:blip r:embed="rId8">
            <a:alphaModFix/>
          </a:blip>
          <a:stretch>
            <a:fillRect/>
          </a:stretch>
        </p:blipFill>
        <p:spPr>
          <a:xfrm>
            <a:off x="76200" y="76200"/>
            <a:ext cx="1762875" cy="537125"/>
          </a:xfrm>
          <a:prstGeom prst="rect">
            <a:avLst/>
          </a:prstGeom>
          <a:noFill/>
          <a:ln>
            <a:noFill/>
          </a:ln>
        </p:spPr>
      </p:pic>
      <p:pic>
        <p:nvPicPr>
          <p:cNvPr id="694" name="Google Shape;694;p91"/>
          <p:cNvPicPr preferRelativeResize="0"/>
          <p:nvPr/>
        </p:nvPicPr>
        <p:blipFill>
          <a:blip r:embed="rId9">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anim calcmode="lin" valueType="num">
                                      <p:cBhvr additive="base">
                                        <p:cTn id="7" dur="500" fill="hold"/>
                                        <p:tgtEl>
                                          <p:spTgt spid="687"/>
                                        </p:tgtEl>
                                        <p:attrNameLst>
                                          <p:attrName>ppt_x</p:attrName>
                                        </p:attrNameLst>
                                      </p:cBhvr>
                                      <p:tavLst>
                                        <p:tav tm="0">
                                          <p:val>
                                            <p:strVal val="#ppt_x"/>
                                          </p:val>
                                        </p:tav>
                                        <p:tav tm="100000">
                                          <p:val>
                                            <p:strVal val="#ppt_x"/>
                                          </p:val>
                                        </p:tav>
                                      </p:tavLst>
                                    </p:anim>
                                    <p:anim calcmode="lin" valueType="num">
                                      <p:cBhvr additive="base">
                                        <p:cTn id="8" dur="500" fill="hold"/>
                                        <p:tgtEl>
                                          <p:spTgt spid="6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4"/>
                                        </p:tgtEl>
                                        <p:attrNameLst>
                                          <p:attrName>style.visibility</p:attrName>
                                        </p:attrNameLst>
                                      </p:cBhvr>
                                      <p:to>
                                        <p:strVal val="visible"/>
                                      </p:to>
                                    </p:set>
                                    <p:anim calcmode="lin" valueType="num">
                                      <p:cBhvr additive="base">
                                        <p:cTn id="11" dur="500" fill="hold"/>
                                        <p:tgtEl>
                                          <p:spTgt spid="684"/>
                                        </p:tgtEl>
                                        <p:attrNameLst>
                                          <p:attrName>ppt_x</p:attrName>
                                        </p:attrNameLst>
                                      </p:cBhvr>
                                      <p:tavLst>
                                        <p:tav tm="0">
                                          <p:val>
                                            <p:strVal val="#ppt_x"/>
                                          </p:val>
                                        </p:tav>
                                        <p:tav tm="100000">
                                          <p:val>
                                            <p:strVal val="#ppt_x"/>
                                          </p:val>
                                        </p:tav>
                                      </p:tavLst>
                                    </p:anim>
                                    <p:anim calcmode="lin" valueType="num">
                                      <p:cBhvr additive="base">
                                        <p:cTn id="12" dur="500" fill="hold"/>
                                        <p:tgtEl>
                                          <p:spTgt spid="6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0"/>
                                        </p:tgtEl>
                                        <p:attrNameLst>
                                          <p:attrName>style.visibility</p:attrName>
                                        </p:attrNameLst>
                                      </p:cBhvr>
                                      <p:to>
                                        <p:strVal val="visible"/>
                                      </p:to>
                                    </p:set>
                                    <p:anim calcmode="lin" valueType="num">
                                      <p:cBhvr additive="base">
                                        <p:cTn id="15" dur="500" fill="hold"/>
                                        <p:tgtEl>
                                          <p:spTgt spid="690"/>
                                        </p:tgtEl>
                                        <p:attrNameLst>
                                          <p:attrName>ppt_x</p:attrName>
                                        </p:attrNameLst>
                                      </p:cBhvr>
                                      <p:tavLst>
                                        <p:tav tm="0">
                                          <p:val>
                                            <p:strVal val="#ppt_x"/>
                                          </p:val>
                                        </p:tav>
                                        <p:tav tm="100000">
                                          <p:val>
                                            <p:strVal val="#ppt_x"/>
                                          </p:val>
                                        </p:tav>
                                      </p:tavLst>
                                    </p:anim>
                                    <p:anim calcmode="lin" valueType="num">
                                      <p:cBhvr additive="base">
                                        <p:cTn id="16" dur="500" fill="hold"/>
                                        <p:tgtEl>
                                          <p:spTgt spid="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47000">
              <a:srgbClr val="E3D3E4"/>
            </a:gs>
            <a:gs pos="100000">
              <a:srgbClr val="EAD1DC"/>
            </a:gs>
          </a:gsLst>
          <a:lin ang="5400012" scaled="0"/>
        </a:gradFill>
        <a:effectLst/>
      </p:bgPr>
    </p:bg>
    <p:spTree>
      <p:nvGrpSpPr>
        <p:cNvPr id="1" name="Shape 698"/>
        <p:cNvGrpSpPr/>
        <p:nvPr/>
      </p:nvGrpSpPr>
      <p:grpSpPr>
        <a:xfrm>
          <a:off x="0" y="0"/>
          <a:ext cx="0" cy="0"/>
          <a:chOff x="0" y="0"/>
          <a:chExt cx="0" cy="0"/>
        </a:xfrm>
      </p:grpSpPr>
      <p:sp>
        <p:nvSpPr>
          <p:cNvPr id="699" name="Google Shape;699;p92"/>
          <p:cNvSpPr txBox="1"/>
          <p:nvPr/>
        </p:nvSpPr>
        <p:spPr>
          <a:xfrm>
            <a:off x="4968075" y="1125800"/>
            <a:ext cx="3676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a:latin typeface="Bree Serif"/>
                <a:ea typeface="Bree Serif"/>
                <a:cs typeface="Bree Serif"/>
                <a:sym typeface="Bree Serif"/>
              </a:rPr>
              <a:t>FOLLOWING SKILL</a:t>
            </a:r>
            <a:endParaRPr/>
          </a:p>
        </p:txBody>
      </p:sp>
      <p:sp>
        <p:nvSpPr>
          <p:cNvPr id="700" name="Google Shape;700;p92"/>
          <p:cNvSpPr/>
          <p:nvPr/>
        </p:nvSpPr>
        <p:spPr>
          <a:xfrm>
            <a:off x="539950" y="3931850"/>
            <a:ext cx="3656100" cy="6816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US" sz="1800">
                <a:solidFill>
                  <a:schemeClr val="dk1"/>
                </a:solidFill>
                <a:latin typeface="Bree Serif"/>
                <a:ea typeface="Bree Serif"/>
                <a:cs typeface="Bree Serif"/>
                <a:sym typeface="Bree Serif"/>
              </a:rPr>
              <a:t>Mendengarkan secara seksama</a:t>
            </a:r>
            <a:endParaRPr>
              <a:latin typeface="Bree Serif"/>
              <a:ea typeface="Bree Serif"/>
              <a:cs typeface="Bree Serif"/>
              <a:sym typeface="Bree Serif"/>
            </a:endParaRPr>
          </a:p>
        </p:txBody>
      </p:sp>
      <p:sp>
        <p:nvSpPr>
          <p:cNvPr id="701" name="Google Shape;701;p92"/>
          <p:cNvSpPr/>
          <p:nvPr/>
        </p:nvSpPr>
        <p:spPr>
          <a:xfrm>
            <a:off x="539950" y="2875850"/>
            <a:ext cx="3656100" cy="6816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US" sz="1800">
                <a:solidFill>
                  <a:schemeClr val="dk1"/>
                </a:solidFill>
                <a:latin typeface="Bree Serif"/>
                <a:ea typeface="Bree Serif"/>
                <a:cs typeface="Bree Serif"/>
                <a:sym typeface="Bree Serif"/>
              </a:rPr>
              <a:t>Memberikan pertanyaan-pertanyaan sesuai</a:t>
            </a:r>
            <a:endParaRPr>
              <a:latin typeface="Bree Serif"/>
              <a:ea typeface="Bree Serif"/>
              <a:cs typeface="Bree Serif"/>
              <a:sym typeface="Bree Serif"/>
            </a:endParaRPr>
          </a:p>
        </p:txBody>
      </p:sp>
      <p:sp>
        <p:nvSpPr>
          <p:cNvPr id="702" name="Google Shape;702;p92"/>
          <p:cNvSpPr/>
          <p:nvPr/>
        </p:nvSpPr>
        <p:spPr>
          <a:xfrm>
            <a:off x="539950" y="1803100"/>
            <a:ext cx="3656100" cy="6816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US" sz="1800">
                <a:solidFill>
                  <a:schemeClr val="dk1"/>
                </a:solidFill>
                <a:latin typeface="Bree Serif"/>
                <a:ea typeface="Bree Serif"/>
                <a:cs typeface="Bree Serif"/>
                <a:sym typeface="Bree Serif"/>
              </a:rPr>
              <a:t>Minimalisir pernyataan diluar</a:t>
            </a:r>
            <a:endParaRPr sz="1800">
              <a:solidFill>
                <a:schemeClr val="dk1"/>
              </a:solidFill>
              <a:latin typeface="Bree Serif"/>
              <a:ea typeface="Bree Serif"/>
              <a:cs typeface="Bree Serif"/>
              <a:sym typeface="Bree Serif"/>
            </a:endParaRPr>
          </a:p>
          <a:p>
            <a:pPr marL="0" lvl="0" indent="0" algn="just" rtl="0">
              <a:lnSpc>
                <a:spcPct val="100000"/>
              </a:lnSpc>
              <a:spcBef>
                <a:spcPts val="0"/>
              </a:spcBef>
              <a:spcAft>
                <a:spcPts val="0"/>
              </a:spcAft>
              <a:buNone/>
            </a:pPr>
            <a:r>
              <a:rPr lang="en-US" sz="1800">
                <a:solidFill>
                  <a:schemeClr val="dk1"/>
                </a:solidFill>
                <a:latin typeface="Bree Serif"/>
                <a:ea typeface="Bree Serif"/>
                <a:cs typeface="Bree Serif"/>
                <a:sym typeface="Bree Serif"/>
              </a:rPr>
              <a:t>konteks</a:t>
            </a:r>
            <a:endParaRPr sz="1800">
              <a:latin typeface="Bree Serif"/>
              <a:ea typeface="Bree Serif"/>
              <a:cs typeface="Bree Serif"/>
              <a:sym typeface="Bree Serif"/>
            </a:endParaRPr>
          </a:p>
        </p:txBody>
      </p:sp>
      <p:sp>
        <p:nvSpPr>
          <p:cNvPr id="703" name="Google Shape;703;p92"/>
          <p:cNvSpPr/>
          <p:nvPr/>
        </p:nvSpPr>
        <p:spPr>
          <a:xfrm>
            <a:off x="539950" y="740678"/>
            <a:ext cx="3656100" cy="6816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US" sz="1800" dirty="0" err="1">
                <a:solidFill>
                  <a:schemeClr val="dk1"/>
                </a:solidFill>
                <a:latin typeface="Bree Serif"/>
                <a:ea typeface="Bree Serif"/>
                <a:cs typeface="Bree Serif"/>
                <a:sym typeface="Bree Serif"/>
              </a:rPr>
              <a:t>Menunjukkan</a:t>
            </a:r>
            <a:r>
              <a:rPr lang="en-US" sz="1800" dirty="0">
                <a:solidFill>
                  <a:schemeClr val="dk1"/>
                </a:solidFill>
                <a:latin typeface="Bree Serif"/>
                <a:ea typeface="Bree Serif"/>
                <a:cs typeface="Bree Serif"/>
                <a:sym typeface="Bree Serif"/>
              </a:rPr>
              <a:t> </a:t>
            </a:r>
            <a:r>
              <a:rPr lang="en-US" sz="1800" dirty="0" err="1">
                <a:solidFill>
                  <a:schemeClr val="dk1"/>
                </a:solidFill>
                <a:latin typeface="Bree Serif"/>
                <a:ea typeface="Bree Serif"/>
                <a:cs typeface="Bree Serif"/>
                <a:sym typeface="Bree Serif"/>
              </a:rPr>
              <a:t>ketertarikan</a:t>
            </a:r>
            <a:endParaRPr sz="1800" dirty="0">
              <a:latin typeface="Bree Serif"/>
              <a:ea typeface="Bree Serif"/>
              <a:cs typeface="Bree Serif"/>
              <a:sym typeface="Bree Serif"/>
            </a:endParaRPr>
          </a:p>
        </p:txBody>
      </p:sp>
      <p:pic>
        <p:nvPicPr>
          <p:cNvPr id="704" name="Google Shape;704;p92"/>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705" name="Google Shape;705;p92"/>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wipe(down)">
                                      <p:cBhvr>
                                        <p:cTn id="7" dur="500"/>
                                        <p:tgtEl>
                                          <p:spTgt spid="7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02"/>
                                        </p:tgtEl>
                                        <p:attrNameLst>
                                          <p:attrName>style.visibility</p:attrName>
                                        </p:attrNameLst>
                                      </p:cBhvr>
                                      <p:to>
                                        <p:strVal val="visible"/>
                                      </p:to>
                                    </p:set>
                                    <p:animEffect transition="in" filter="wipe(down)">
                                      <p:cBhvr>
                                        <p:cTn id="10" dur="500"/>
                                        <p:tgtEl>
                                          <p:spTgt spid="70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1"/>
                                        </p:tgtEl>
                                        <p:attrNameLst>
                                          <p:attrName>style.visibility</p:attrName>
                                        </p:attrNameLst>
                                      </p:cBhvr>
                                      <p:to>
                                        <p:strVal val="visible"/>
                                      </p:to>
                                    </p:set>
                                    <p:animEffect transition="in" filter="wipe(down)">
                                      <p:cBhvr>
                                        <p:cTn id="13" dur="500"/>
                                        <p:tgtEl>
                                          <p:spTgt spid="70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00"/>
                                        </p:tgtEl>
                                        <p:attrNameLst>
                                          <p:attrName>style.visibility</p:attrName>
                                        </p:attrNameLst>
                                      </p:cBhvr>
                                      <p:to>
                                        <p:strVal val="visible"/>
                                      </p:to>
                                    </p:set>
                                    <p:animEffect transition="in" filter="wipe(down)">
                                      <p:cBhvr>
                                        <p:cTn id="16"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0" animBg="1"/>
      <p:bldP spid="701" grpId="0" animBg="1"/>
      <p:bldP spid="702" grpId="0" animBg="1"/>
      <p:bldP spid="70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9"/>
        <p:cNvGrpSpPr/>
        <p:nvPr/>
      </p:nvGrpSpPr>
      <p:grpSpPr>
        <a:xfrm>
          <a:off x="0" y="0"/>
          <a:ext cx="0" cy="0"/>
          <a:chOff x="0" y="0"/>
          <a:chExt cx="0" cy="0"/>
        </a:xfrm>
      </p:grpSpPr>
      <p:sp>
        <p:nvSpPr>
          <p:cNvPr id="710" name="Google Shape;710;p93"/>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pPr marL="0" lvl="0" indent="0" algn="r" rtl="0">
                <a:spcBef>
                  <a:spcPts val="0"/>
                </a:spcBef>
                <a:spcAft>
                  <a:spcPts val="0"/>
                </a:spcAft>
                <a:buClr>
                  <a:srgbClr val="000000"/>
                </a:buClr>
                <a:buSzPts val="1100"/>
                <a:buFont typeface="Arial"/>
                <a:buNone/>
              </a:pPr>
              <a:t>19</a:t>
            </a:fld>
            <a:endParaRPr/>
          </a:p>
        </p:txBody>
      </p:sp>
      <p:pic>
        <p:nvPicPr>
          <p:cNvPr id="711" name="Google Shape;711;p93"/>
          <p:cNvPicPr preferRelativeResize="0"/>
          <p:nvPr/>
        </p:nvPicPr>
        <p:blipFill>
          <a:blip r:embed="rId4">
            <a:alphaModFix/>
          </a:blip>
          <a:stretch>
            <a:fillRect/>
          </a:stretch>
        </p:blipFill>
        <p:spPr>
          <a:xfrm>
            <a:off x="5194550" y="129050"/>
            <a:ext cx="5185050" cy="4493675"/>
          </a:xfrm>
          <a:prstGeom prst="rect">
            <a:avLst/>
          </a:prstGeom>
          <a:noFill/>
          <a:ln>
            <a:noFill/>
          </a:ln>
        </p:spPr>
      </p:pic>
      <p:sp>
        <p:nvSpPr>
          <p:cNvPr id="712" name="Google Shape;712;p93"/>
          <p:cNvSpPr/>
          <p:nvPr/>
        </p:nvSpPr>
        <p:spPr>
          <a:xfrm>
            <a:off x="433900" y="3611825"/>
            <a:ext cx="5467200" cy="10869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US" sz="2400">
                <a:solidFill>
                  <a:schemeClr val="dk1"/>
                </a:solidFill>
                <a:latin typeface="Bree Serif"/>
                <a:ea typeface="Bree Serif"/>
                <a:cs typeface="Bree Serif"/>
                <a:sym typeface="Bree Serif"/>
              </a:rPr>
              <a:t>Menyimpulkan</a:t>
            </a:r>
            <a:endParaRPr sz="2400">
              <a:solidFill>
                <a:schemeClr val="dk1"/>
              </a:solidFill>
              <a:latin typeface="Bree Serif"/>
              <a:ea typeface="Bree Serif"/>
              <a:cs typeface="Bree Serif"/>
              <a:sym typeface="Bree Serif"/>
            </a:endParaRPr>
          </a:p>
          <a:p>
            <a:pPr marL="0" lvl="0" indent="0" algn="l" rtl="0">
              <a:spcBef>
                <a:spcPts val="0"/>
              </a:spcBef>
              <a:spcAft>
                <a:spcPts val="0"/>
              </a:spcAft>
              <a:buNone/>
            </a:pPr>
            <a:r>
              <a:rPr lang="en-US" sz="1800">
                <a:solidFill>
                  <a:schemeClr val="dk1"/>
                </a:solidFill>
                <a:latin typeface="Bree Serif"/>
                <a:ea typeface="Bree Serif"/>
                <a:cs typeface="Bree Serif"/>
                <a:sym typeface="Bree Serif"/>
              </a:rPr>
              <a:t>(menyampaikan kembali secara singkat isu-isu besar dari cerita)</a:t>
            </a:r>
            <a:endParaRPr sz="3400">
              <a:solidFill>
                <a:schemeClr val="dk1"/>
              </a:solidFill>
              <a:latin typeface="Bree Serif"/>
              <a:ea typeface="Bree Serif"/>
              <a:cs typeface="Bree Serif"/>
              <a:sym typeface="Bree Serif"/>
            </a:endParaRPr>
          </a:p>
        </p:txBody>
      </p:sp>
      <p:sp>
        <p:nvSpPr>
          <p:cNvPr id="713" name="Google Shape;713;p93"/>
          <p:cNvSpPr/>
          <p:nvPr/>
        </p:nvSpPr>
        <p:spPr>
          <a:xfrm>
            <a:off x="433900" y="2118025"/>
            <a:ext cx="5618700" cy="10215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US" sz="2400">
                <a:solidFill>
                  <a:schemeClr val="dk1"/>
                </a:solidFill>
                <a:latin typeface="Bree Serif"/>
                <a:ea typeface="Bree Serif"/>
                <a:cs typeface="Bree Serif"/>
                <a:sym typeface="Bree Serif"/>
              </a:rPr>
              <a:t>Refleksi Konten</a:t>
            </a:r>
            <a:endParaRPr sz="2400">
              <a:solidFill>
                <a:schemeClr val="dk1"/>
              </a:solidFill>
              <a:latin typeface="Bree Serif"/>
              <a:ea typeface="Bree Serif"/>
              <a:cs typeface="Bree Serif"/>
              <a:sym typeface="Bree Serif"/>
            </a:endParaRPr>
          </a:p>
          <a:p>
            <a:pPr marL="0" lvl="0" indent="0" algn="l" rtl="0">
              <a:spcBef>
                <a:spcPts val="0"/>
              </a:spcBef>
              <a:spcAft>
                <a:spcPts val="0"/>
              </a:spcAft>
              <a:buNone/>
            </a:pPr>
            <a:r>
              <a:rPr lang="en-US" sz="1800">
                <a:solidFill>
                  <a:schemeClr val="dk1"/>
                </a:solidFill>
                <a:latin typeface="Bree Serif"/>
                <a:ea typeface="Bree Serif"/>
                <a:cs typeface="Bree Serif"/>
                <a:sym typeface="Bree Serif"/>
              </a:rPr>
              <a:t>(menyampaikan kembali perasaan dan konten yang diceritakan)</a:t>
            </a:r>
            <a:endParaRPr sz="3400">
              <a:solidFill>
                <a:schemeClr val="dk1"/>
              </a:solidFill>
              <a:latin typeface="Bree Serif"/>
              <a:ea typeface="Bree Serif"/>
              <a:cs typeface="Bree Serif"/>
              <a:sym typeface="Bree Serif"/>
            </a:endParaRPr>
          </a:p>
        </p:txBody>
      </p:sp>
      <p:sp>
        <p:nvSpPr>
          <p:cNvPr id="714" name="Google Shape;714;p93"/>
          <p:cNvSpPr/>
          <p:nvPr/>
        </p:nvSpPr>
        <p:spPr>
          <a:xfrm>
            <a:off x="433900" y="801275"/>
            <a:ext cx="6165900" cy="924900"/>
          </a:xfrm>
          <a:prstGeom prst="homePlate">
            <a:avLst>
              <a:gd name="adj" fmla="val 50000"/>
            </a:avLst>
          </a:prstGeom>
          <a:gradFill>
            <a:gsLst>
              <a:gs pos="0">
                <a:srgbClr val="EAD1DC"/>
              </a:gs>
              <a:gs pos="100000">
                <a:srgbClr val="D5A6BD"/>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2400">
                <a:solidFill>
                  <a:schemeClr val="dk1"/>
                </a:solidFill>
                <a:latin typeface="Bree Serif"/>
                <a:ea typeface="Bree Serif"/>
                <a:cs typeface="Bree Serif"/>
                <a:sym typeface="Bree Serif"/>
              </a:rPr>
              <a:t>PARAFRASE</a:t>
            </a:r>
            <a:endParaRPr sz="2400">
              <a:solidFill>
                <a:schemeClr val="dk1"/>
              </a:solidFill>
              <a:latin typeface="Bree Serif"/>
              <a:ea typeface="Bree Serif"/>
              <a:cs typeface="Bree Serif"/>
              <a:sym typeface="Bree Serif"/>
            </a:endParaRPr>
          </a:p>
          <a:p>
            <a:pPr marL="0" lvl="0" indent="0" algn="l" rtl="0">
              <a:lnSpc>
                <a:spcPct val="100000"/>
              </a:lnSpc>
              <a:spcBef>
                <a:spcPts val="0"/>
              </a:spcBef>
              <a:spcAft>
                <a:spcPts val="0"/>
              </a:spcAft>
              <a:buNone/>
            </a:pPr>
            <a:r>
              <a:rPr lang="en-US" sz="1800">
                <a:solidFill>
                  <a:schemeClr val="dk1"/>
                </a:solidFill>
                <a:latin typeface="Bree Serif"/>
                <a:ea typeface="Bree Serif"/>
                <a:cs typeface="Bree Serif"/>
                <a:sym typeface="Bree Serif"/>
              </a:rPr>
              <a:t>(secara periodik melakukan pengecekan pemahaman)</a:t>
            </a:r>
            <a:endParaRPr sz="1800">
              <a:latin typeface="Bree Serif"/>
              <a:ea typeface="Bree Serif"/>
              <a:cs typeface="Bree Serif"/>
              <a:sym typeface="Bree Serif"/>
            </a:endParaRPr>
          </a:p>
        </p:txBody>
      </p:sp>
      <p:pic>
        <p:nvPicPr>
          <p:cNvPr id="715" name="Google Shape;715;p93"/>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716" name="Google Shape;716;p93"/>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wipe(down)">
                                      <p:cBhvr>
                                        <p:cTn id="7" dur="580">
                                          <p:stCondLst>
                                            <p:cond delay="0"/>
                                          </p:stCondLst>
                                        </p:cTn>
                                        <p:tgtEl>
                                          <p:spTgt spid="714"/>
                                        </p:tgtEl>
                                      </p:cBhvr>
                                    </p:animEffect>
                                    <p:anim calcmode="lin" valueType="num">
                                      <p:cBhvr>
                                        <p:cTn id="8" dur="1822" tmFilter="0,0; 0.14,0.36; 0.43,0.73; 0.71,0.91; 1.0,1.0">
                                          <p:stCondLst>
                                            <p:cond delay="0"/>
                                          </p:stCondLst>
                                        </p:cTn>
                                        <p:tgtEl>
                                          <p:spTgt spid="7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4"/>
                                        </p:tgtEl>
                                        <p:attrNameLst>
                                          <p:attrName>ppt_y</p:attrName>
                                        </p:attrNameLst>
                                      </p:cBhvr>
                                      <p:tavLst>
                                        <p:tav tm="0" fmla="#ppt_y-sin(pi*$)/81">
                                          <p:val>
                                            <p:fltVal val="0"/>
                                          </p:val>
                                        </p:tav>
                                        <p:tav tm="100000">
                                          <p:val>
                                            <p:fltVal val="1"/>
                                          </p:val>
                                        </p:tav>
                                      </p:tavLst>
                                    </p:anim>
                                    <p:animScale>
                                      <p:cBhvr>
                                        <p:cTn id="13" dur="26">
                                          <p:stCondLst>
                                            <p:cond delay="650"/>
                                          </p:stCondLst>
                                        </p:cTn>
                                        <p:tgtEl>
                                          <p:spTgt spid="714"/>
                                        </p:tgtEl>
                                      </p:cBhvr>
                                      <p:to x="100000" y="60000"/>
                                    </p:animScale>
                                    <p:animScale>
                                      <p:cBhvr>
                                        <p:cTn id="14" dur="166" decel="50000">
                                          <p:stCondLst>
                                            <p:cond delay="676"/>
                                          </p:stCondLst>
                                        </p:cTn>
                                        <p:tgtEl>
                                          <p:spTgt spid="714"/>
                                        </p:tgtEl>
                                      </p:cBhvr>
                                      <p:to x="100000" y="100000"/>
                                    </p:animScale>
                                    <p:animScale>
                                      <p:cBhvr>
                                        <p:cTn id="15" dur="26">
                                          <p:stCondLst>
                                            <p:cond delay="1312"/>
                                          </p:stCondLst>
                                        </p:cTn>
                                        <p:tgtEl>
                                          <p:spTgt spid="714"/>
                                        </p:tgtEl>
                                      </p:cBhvr>
                                      <p:to x="100000" y="80000"/>
                                    </p:animScale>
                                    <p:animScale>
                                      <p:cBhvr>
                                        <p:cTn id="16" dur="166" decel="50000">
                                          <p:stCondLst>
                                            <p:cond delay="1338"/>
                                          </p:stCondLst>
                                        </p:cTn>
                                        <p:tgtEl>
                                          <p:spTgt spid="714"/>
                                        </p:tgtEl>
                                      </p:cBhvr>
                                      <p:to x="100000" y="100000"/>
                                    </p:animScale>
                                    <p:animScale>
                                      <p:cBhvr>
                                        <p:cTn id="17" dur="26">
                                          <p:stCondLst>
                                            <p:cond delay="1642"/>
                                          </p:stCondLst>
                                        </p:cTn>
                                        <p:tgtEl>
                                          <p:spTgt spid="714"/>
                                        </p:tgtEl>
                                      </p:cBhvr>
                                      <p:to x="100000" y="90000"/>
                                    </p:animScale>
                                    <p:animScale>
                                      <p:cBhvr>
                                        <p:cTn id="18" dur="166" decel="50000">
                                          <p:stCondLst>
                                            <p:cond delay="1668"/>
                                          </p:stCondLst>
                                        </p:cTn>
                                        <p:tgtEl>
                                          <p:spTgt spid="714"/>
                                        </p:tgtEl>
                                      </p:cBhvr>
                                      <p:to x="100000" y="100000"/>
                                    </p:animScale>
                                    <p:animScale>
                                      <p:cBhvr>
                                        <p:cTn id="19" dur="26">
                                          <p:stCondLst>
                                            <p:cond delay="1808"/>
                                          </p:stCondLst>
                                        </p:cTn>
                                        <p:tgtEl>
                                          <p:spTgt spid="714"/>
                                        </p:tgtEl>
                                      </p:cBhvr>
                                      <p:to x="100000" y="95000"/>
                                    </p:animScale>
                                    <p:animScale>
                                      <p:cBhvr>
                                        <p:cTn id="20" dur="166" decel="50000">
                                          <p:stCondLst>
                                            <p:cond delay="1834"/>
                                          </p:stCondLst>
                                        </p:cTn>
                                        <p:tgtEl>
                                          <p:spTgt spid="7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13"/>
                                        </p:tgtEl>
                                        <p:attrNameLst>
                                          <p:attrName>style.visibility</p:attrName>
                                        </p:attrNameLst>
                                      </p:cBhvr>
                                      <p:to>
                                        <p:strVal val="visible"/>
                                      </p:to>
                                    </p:set>
                                    <p:animEffect transition="in" filter="wipe(down)">
                                      <p:cBhvr>
                                        <p:cTn id="23" dur="580">
                                          <p:stCondLst>
                                            <p:cond delay="0"/>
                                          </p:stCondLst>
                                        </p:cTn>
                                        <p:tgtEl>
                                          <p:spTgt spid="713"/>
                                        </p:tgtEl>
                                      </p:cBhvr>
                                    </p:animEffect>
                                    <p:anim calcmode="lin" valueType="num">
                                      <p:cBhvr>
                                        <p:cTn id="24" dur="1822" tmFilter="0,0; 0.14,0.36; 0.43,0.73; 0.71,0.91; 1.0,1.0">
                                          <p:stCondLst>
                                            <p:cond delay="0"/>
                                          </p:stCondLst>
                                        </p:cTn>
                                        <p:tgtEl>
                                          <p:spTgt spid="7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3"/>
                                        </p:tgtEl>
                                        <p:attrNameLst>
                                          <p:attrName>ppt_y</p:attrName>
                                        </p:attrNameLst>
                                      </p:cBhvr>
                                      <p:tavLst>
                                        <p:tav tm="0" fmla="#ppt_y-sin(pi*$)/81">
                                          <p:val>
                                            <p:fltVal val="0"/>
                                          </p:val>
                                        </p:tav>
                                        <p:tav tm="100000">
                                          <p:val>
                                            <p:fltVal val="1"/>
                                          </p:val>
                                        </p:tav>
                                      </p:tavLst>
                                    </p:anim>
                                    <p:animScale>
                                      <p:cBhvr>
                                        <p:cTn id="29" dur="26">
                                          <p:stCondLst>
                                            <p:cond delay="650"/>
                                          </p:stCondLst>
                                        </p:cTn>
                                        <p:tgtEl>
                                          <p:spTgt spid="713"/>
                                        </p:tgtEl>
                                      </p:cBhvr>
                                      <p:to x="100000" y="60000"/>
                                    </p:animScale>
                                    <p:animScale>
                                      <p:cBhvr>
                                        <p:cTn id="30" dur="166" decel="50000">
                                          <p:stCondLst>
                                            <p:cond delay="676"/>
                                          </p:stCondLst>
                                        </p:cTn>
                                        <p:tgtEl>
                                          <p:spTgt spid="713"/>
                                        </p:tgtEl>
                                      </p:cBhvr>
                                      <p:to x="100000" y="100000"/>
                                    </p:animScale>
                                    <p:animScale>
                                      <p:cBhvr>
                                        <p:cTn id="31" dur="26">
                                          <p:stCondLst>
                                            <p:cond delay="1312"/>
                                          </p:stCondLst>
                                        </p:cTn>
                                        <p:tgtEl>
                                          <p:spTgt spid="713"/>
                                        </p:tgtEl>
                                      </p:cBhvr>
                                      <p:to x="100000" y="80000"/>
                                    </p:animScale>
                                    <p:animScale>
                                      <p:cBhvr>
                                        <p:cTn id="32" dur="166" decel="50000">
                                          <p:stCondLst>
                                            <p:cond delay="1338"/>
                                          </p:stCondLst>
                                        </p:cTn>
                                        <p:tgtEl>
                                          <p:spTgt spid="713"/>
                                        </p:tgtEl>
                                      </p:cBhvr>
                                      <p:to x="100000" y="100000"/>
                                    </p:animScale>
                                    <p:animScale>
                                      <p:cBhvr>
                                        <p:cTn id="33" dur="26">
                                          <p:stCondLst>
                                            <p:cond delay="1642"/>
                                          </p:stCondLst>
                                        </p:cTn>
                                        <p:tgtEl>
                                          <p:spTgt spid="713"/>
                                        </p:tgtEl>
                                      </p:cBhvr>
                                      <p:to x="100000" y="90000"/>
                                    </p:animScale>
                                    <p:animScale>
                                      <p:cBhvr>
                                        <p:cTn id="34" dur="166" decel="50000">
                                          <p:stCondLst>
                                            <p:cond delay="1668"/>
                                          </p:stCondLst>
                                        </p:cTn>
                                        <p:tgtEl>
                                          <p:spTgt spid="713"/>
                                        </p:tgtEl>
                                      </p:cBhvr>
                                      <p:to x="100000" y="100000"/>
                                    </p:animScale>
                                    <p:animScale>
                                      <p:cBhvr>
                                        <p:cTn id="35" dur="26">
                                          <p:stCondLst>
                                            <p:cond delay="1808"/>
                                          </p:stCondLst>
                                        </p:cTn>
                                        <p:tgtEl>
                                          <p:spTgt spid="713"/>
                                        </p:tgtEl>
                                      </p:cBhvr>
                                      <p:to x="100000" y="95000"/>
                                    </p:animScale>
                                    <p:animScale>
                                      <p:cBhvr>
                                        <p:cTn id="36" dur="166" decel="50000">
                                          <p:stCondLst>
                                            <p:cond delay="1834"/>
                                          </p:stCondLst>
                                        </p:cTn>
                                        <p:tgtEl>
                                          <p:spTgt spid="7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12"/>
                                        </p:tgtEl>
                                        <p:attrNameLst>
                                          <p:attrName>style.visibility</p:attrName>
                                        </p:attrNameLst>
                                      </p:cBhvr>
                                      <p:to>
                                        <p:strVal val="visible"/>
                                      </p:to>
                                    </p:set>
                                    <p:animEffect transition="in" filter="wipe(down)">
                                      <p:cBhvr>
                                        <p:cTn id="39" dur="580">
                                          <p:stCondLst>
                                            <p:cond delay="0"/>
                                          </p:stCondLst>
                                        </p:cTn>
                                        <p:tgtEl>
                                          <p:spTgt spid="712"/>
                                        </p:tgtEl>
                                      </p:cBhvr>
                                    </p:animEffect>
                                    <p:anim calcmode="lin" valueType="num">
                                      <p:cBhvr>
                                        <p:cTn id="40" dur="1822" tmFilter="0,0; 0.14,0.36; 0.43,0.73; 0.71,0.91; 1.0,1.0">
                                          <p:stCondLst>
                                            <p:cond delay="0"/>
                                          </p:stCondLst>
                                        </p:cTn>
                                        <p:tgtEl>
                                          <p:spTgt spid="7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2"/>
                                        </p:tgtEl>
                                        <p:attrNameLst>
                                          <p:attrName>ppt_y</p:attrName>
                                        </p:attrNameLst>
                                      </p:cBhvr>
                                      <p:tavLst>
                                        <p:tav tm="0" fmla="#ppt_y-sin(pi*$)/81">
                                          <p:val>
                                            <p:fltVal val="0"/>
                                          </p:val>
                                        </p:tav>
                                        <p:tav tm="100000">
                                          <p:val>
                                            <p:fltVal val="1"/>
                                          </p:val>
                                        </p:tav>
                                      </p:tavLst>
                                    </p:anim>
                                    <p:animScale>
                                      <p:cBhvr>
                                        <p:cTn id="45" dur="26">
                                          <p:stCondLst>
                                            <p:cond delay="650"/>
                                          </p:stCondLst>
                                        </p:cTn>
                                        <p:tgtEl>
                                          <p:spTgt spid="712"/>
                                        </p:tgtEl>
                                      </p:cBhvr>
                                      <p:to x="100000" y="60000"/>
                                    </p:animScale>
                                    <p:animScale>
                                      <p:cBhvr>
                                        <p:cTn id="46" dur="166" decel="50000">
                                          <p:stCondLst>
                                            <p:cond delay="676"/>
                                          </p:stCondLst>
                                        </p:cTn>
                                        <p:tgtEl>
                                          <p:spTgt spid="712"/>
                                        </p:tgtEl>
                                      </p:cBhvr>
                                      <p:to x="100000" y="100000"/>
                                    </p:animScale>
                                    <p:animScale>
                                      <p:cBhvr>
                                        <p:cTn id="47" dur="26">
                                          <p:stCondLst>
                                            <p:cond delay="1312"/>
                                          </p:stCondLst>
                                        </p:cTn>
                                        <p:tgtEl>
                                          <p:spTgt spid="712"/>
                                        </p:tgtEl>
                                      </p:cBhvr>
                                      <p:to x="100000" y="80000"/>
                                    </p:animScale>
                                    <p:animScale>
                                      <p:cBhvr>
                                        <p:cTn id="48" dur="166" decel="50000">
                                          <p:stCondLst>
                                            <p:cond delay="1338"/>
                                          </p:stCondLst>
                                        </p:cTn>
                                        <p:tgtEl>
                                          <p:spTgt spid="712"/>
                                        </p:tgtEl>
                                      </p:cBhvr>
                                      <p:to x="100000" y="100000"/>
                                    </p:animScale>
                                    <p:animScale>
                                      <p:cBhvr>
                                        <p:cTn id="49" dur="26">
                                          <p:stCondLst>
                                            <p:cond delay="1642"/>
                                          </p:stCondLst>
                                        </p:cTn>
                                        <p:tgtEl>
                                          <p:spTgt spid="712"/>
                                        </p:tgtEl>
                                      </p:cBhvr>
                                      <p:to x="100000" y="90000"/>
                                    </p:animScale>
                                    <p:animScale>
                                      <p:cBhvr>
                                        <p:cTn id="50" dur="166" decel="50000">
                                          <p:stCondLst>
                                            <p:cond delay="1668"/>
                                          </p:stCondLst>
                                        </p:cTn>
                                        <p:tgtEl>
                                          <p:spTgt spid="712"/>
                                        </p:tgtEl>
                                      </p:cBhvr>
                                      <p:to x="100000" y="100000"/>
                                    </p:animScale>
                                    <p:animScale>
                                      <p:cBhvr>
                                        <p:cTn id="51" dur="26">
                                          <p:stCondLst>
                                            <p:cond delay="1808"/>
                                          </p:stCondLst>
                                        </p:cTn>
                                        <p:tgtEl>
                                          <p:spTgt spid="712"/>
                                        </p:tgtEl>
                                      </p:cBhvr>
                                      <p:to x="100000" y="95000"/>
                                    </p:animScale>
                                    <p:animScale>
                                      <p:cBhvr>
                                        <p:cTn id="52" dur="166" decel="50000">
                                          <p:stCondLst>
                                            <p:cond delay="1834"/>
                                          </p:stCondLst>
                                        </p:cTn>
                                        <p:tgtEl>
                                          <p:spTgt spid="7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animBg="1"/>
      <p:bldP spid="713" grpId="0" animBg="1"/>
      <p:bldP spid="7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7"/>
          <p:cNvSpPr txBox="1">
            <a:spLocks noGrp="1"/>
          </p:cNvSpPr>
          <p:nvPr>
            <p:ph type="title"/>
          </p:nvPr>
        </p:nvSpPr>
        <p:spPr>
          <a:xfrm>
            <a:off x="0" y="1628750"/>
            <a:ext cx="9144000" cy="1124100"/>
          </a:xfrm>
          <a:prstGeom prst="rect">
            <a:avLst/>
          </a:prstGeom>
          <a:noFill/>
          <a:ln>
            <a:noFill/>
          </a:ln>
        </p:spPr>
        <p:txBody>
          <a:bodyPr spcFirstLastPara="1" wrap="square" lIns="91400" tIns="182825" rIns="91400" bIns="45700" anchor="t" anchorCtr="0">
            <a:noAutofit/>
          </a:bodyPr>
          <a:lstStyle/>
          <a:p>
            <a:pPr marL="0" marR="0" lvl="0" indent="0" algn="ctr" rtl="0">
              <a:spcBef>
                <a:spcPts val="0"/>
              </a:spcBef>
              <a:spcAft>
                <a:spcPts val="0"/>
              </a:spcAft>
              <a:buClr>
                <a:srgbClr val="1C9AD6"/>
              </a:buClr>
              <a:buSzPts val="6000"/>
              <a:buFont typeface="Lustria"/>
              <a:buNone/>
            </a:pPr>
            <a:r>
              <a:rPr lang="en-US" sz="6000">
                <a:solidFill>
                  <a:srgbClr val="E06666"/>
                </a:solidFill>
                <a:latin typeface="Lustria"/>
                <a:ea typeface="Lustria"/>
                <a:cs typeface="Lustria"/>
                <a:sym typeface="Lustria"/>
              </a:rPr>
              <a:t>KUIS, KUY!</a:t>
            </a:r>
            <a:endParaRPr sz="6000" b="1" i="0" u="none" strike="noStrike" cap="none">
              <a:solidFill>
                <a:srgbClr val="E06666"/>
              </a:solidFill>
              <a:latin typeface="Lustria"/>
              <a:ea typeface="Lustria"/>
              <a:cs typeface="Lustria"/>
              <a:sym typeface="Lustria"/>
            </a:endParaRPr>
          </a:p>
        </p:txBody>
      </p:sp>
      <p:sp>
        <p:nvSpPr>
          <p:cNvPr id="494" name="Google Shape;494;p77"/>
          <p:cNvSpPr txBox="1"/>
          <p:nvPr/>
        </p:nvSpPr>
        <p:spPr>
          <a:xfrm>
            <a:off x="603550" y="1628750"/>
            <a:ext cx="8055300" cy="32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ctr" rtl="0">
              <a:spcBef>
                <a:spcPts val="0"/>
              </a:spcBef>
              <a:spcAft>
                <a:spcPts val="0"/>
              </a:spcAft>
              <a:buClr>
                <a:schemeClr val="dk1"/>
              </a:buClr>
              <a:buSzPts val="1100"/>
              <a:buFont typeface="Arial"/>
              <a:buNone/>
            </a:pPr>
            <a:r>
              <a:rPr lang="en-US" sz="2400" b="1" dirty="0">
                <a:solidFill>
                  <a:schemeClr val="dk1"/>
                </a:solidFill>
                <a:latin typeface="Bree Serif"/>
                <a:ea typeface="Bree Serif"/>
                <a:cs typeface="Bree Serif"/>
                <a:sym typeface="Bree Serif"/>
              </a:rPr>
              <a:t>Please type this link:</a:t>
            </a:r>
            <a:endParaRPr dirty="0">
              <a:latin typeface="Bree Serif"/>
              <a:ea typeface="Bree Serif"/>
              <a:cs typeface="Bree Serif"/>
              <a:sym typeface="Bree Serif"/>
            </a:endParaRPr>
          </a:p>
          <a:p>
            <a:pPr marL="0" lvl="0" indent="0" algn="ctr" rtl="0">
              <a:spcBef>
                <a:spcPts val="0"/>
              </a:spcBef>
              <a:spcAft>
                <a:spcPts val="0"/>
              </a:spcAft>
              <a:buNone/>
            </a:pPr>
            <a:r>
              <a:rPr lang="en-US" sz="2400" u="sng" dirty="0">
                <a:solidFill>
                  <a:schemeClr val="hlink"/>
                </a:solidFill>
                <a:latin typeface="Bree Serif"/>
                <a:ea typeface="Bree Serif"/>
                <a:cs typeface="Bree Serif"/>
                <a:sym typeface="Bree Serif"/>
                <a:hlinkClick r:id="rId3"/>
              </a:rPr>
              <a:t>http://bit.ly/KuisKuy</a:t>
            </a:r>
            <a:endParaRPr sz="2400" dirty="0">
              <a:latin typeface="Bree Serif"/>
              <a:ea typeface="Bree Serif"/>
              <a:cs typeface="Bree Serif"/>
              <a:sym typeface="Bree Serif"/>
            </a:endParaRPr>
          </a:p>
        </p:txBody>
      </p:sp>
      <p:pic>
        <p:nvPicPr>
          <p:cNvPr id="495" name="Google Shape;495;p77"/>
          <p:cNvPicPr preferRelativeResize="0"/>
          <p:nvPr/>
        </p:nvPicPr>
        <p:blipFill>
          <a:blip r:embed="rId4">
            <a:alphaModFix/>
          </a:blip>
          <a:stretch>
            <a:fillRect/>
          </a:stretch>
        </p:blipFill>
        <p:spPr>
          <a:xfrm>
            <a:off x="6753350" y="2752850"/>
            <a:ext cx="2390650" cy="2390650"/>
          </a:xfrm>
          <a:prstGeom prst="rect">
            <a:avLst/>
          </a:prstGeom>
          <a:noFill/>
          <a:ln>
            <a:noFill/>
          </a:ln>
        </p:spPr>
      </p:pic>
      <p:pic>
        <p:nvPicPr>
          <p:cNvPr id="496" name="Google Shape;496;p77"/>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497" name="Google Shape;497;p77"/>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47000">
              <a:srgbClr val="E3D3E4"/>
            </a:gs>
            <a:gs pos="100000">
              <a:srgbClr val="EAD1DC"/>
            </a:gs>
          </a:gsLst>
          <a:lin ang="5400012" scaled="0"/>
        </a:gradFill>
        <a:effectLst/>
      </p:bgPr>
    </p:bg>
    <p:spTree>
      <p:nvGrpSpPr>
        <p:cNvPr id="1" name="Shape 720"/>
        <p:cNvGrpSpPr/>
        <p:nvPr/>
      </p:nvGrpSpPr>
      <p:grpSpPr>
        <a:xfrm>
          <a:off x="0" y="0"/>
          <a:ext cx="0" cy="0"/>
          <a:chOff x="0" y="0"/>
          <a:chExt cx="0" cy="0"/>
        </a:xfrm>
      </p:grpSpPr>
      <p:sp>
        <p:nvSpPr>
          <p:cNvPr id="721" name="Google Shape;721;p94"/>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20</a:t>
            </a:fld>
            <a:endParaRPr/>
          </a:p>
        </p:txBody>
      </p:sp>
      <p:pic>
        <p:nvPicPr>
          <p:cNvPr id="722" name="Google Shape;722;p94"/>
          <p:cNvPicPr preferRelativeResize="0"/>
          <p:nvPr/>
        </p:nvPicPr>
        <p:blipFill>
          <a:blip r:embed="rId3">
            <a:alphaModFix/>
          </a:blip>
          <a:stretch>
            <a:fillRect/>
          </a:stretch>
        </p:blipFill>
        <p:spPr>
          <a:xfrm>
            <a:off x="1339000" y="838075"/>
            <a:ext cx="6344250" cy="3436475"/>
          </a:xfrm>
          <a:prstGeom prst="rect">
            <a:avLst/>
          </a:prstGeom>
          <a:noFill/>
          <a:ln>
            <a:noFill/>
          </a:ln>
        </p:spPr>
      </p:pic>
      <p:pic>
        <p:nvPicPr>
          <p:cNvPr id="723" name="Google Shape;723;p94"/>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724" name="Google Shape;724;p94"/>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5"/>
          <p:cNvSpPr txBox="1">
            <a:spLocks noGrp="1"/>
          </p:cNvSpPr>
          <p:nvPr>
            <p:ph type="title"/>
          </p:nvPr>
        </p:nvSpPr>
        <p:spPr>
          <a:xfrm>
            <a:off x="1745298" y="457200"/>
            <a:ext cx="5562600" cy="533400"/>
          </a:xfrm>
          <a:prstGeom prst="rect">
            <a:avLst/>
          </a:prstGeom>
          <a:noFill/>
          <a:ln>
            <a:noFill/>
          </a:ln>
        </p:spPr>
        <p:txBody>
          <a:bodyPr spcFirstLastPara="1" wrap="square" lIns="91400" tIns="182825" rIns="91400" bIns="45700" anchor="ctr" anchorCtr="0">
            <a:noAutofit/>
          </a:bodyPr>
          <a:lstStyle/>
          <a:p>
            <a:pPr marL="0" marR="0" lvl="0" indent="0" algn="ctr" rtl="0">
              <a:spcBef>
                <a:spcPts val="0"/>
              </a:spcBef>
              <a:spcAft>
                <a:spcPts val="0"/>
              </a:spcAft>
              <a:buClr>
                <a:srgbClr val="E23B06"/>
              </a:buClr>
              <a:buSzPts val="6000"/>
              <a:buFont typeface="Lustria"/>
              <a:buNone/>
            </a:pPr>
            <a:r>
              <a:rPr lang="en-US" sz="6000" b="1" i="0" u="none" strike="noStrike" cap="none">
                <a:solidFill>
                  <a:srgbClr val="E23B06"/>
                </a:solidFill>
                <a:latin typeface="Lustria"/>
                <a:ea typeface="Lustria"/>
                <a:cs typeface="Lustria"/>
                <a:sym typeface="Lustria"/>
              </a:rPr>
              <a:t>LET’S PLAY!!!</a:t>
            </a:r>
            <a:endParaRPr sz="6000" b="1" i="0" u="none" strike="noStrike" cap="none">
              <a:solidFill>
                <a:srgbClr val="45C4A6"/>
              </a:solidFill>
              <a:latin typeface="Lustria"/>
              <a:ea typeface="Lustria"/>
              <a:cs typeface="Lustria"/>
              <a:sym typeface="Lustria"/>
            </a:endParaRPr>
          </a:p>
        </p:txBody>
      </p:sp>
      <p:sp>
        <p:nvSpPr>
          <p:cNvPr id="731" name="Google Shape;731;p95"/>
          <p:cNvSpPr txBox="1">
            <a:spLocks noGrp="1"/>
          </p:cNvSpPr>
          <p:nvPr>
            <p:ph type="body" idx="3"/>
          </p:nvPr>
        </p:nvSpPr>
        <p:spPr>
          <a:xfrm>
            <a:off x="762000" y="3270123"/>
            <a:ext cx="25464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E23B06"/>
              </a:buClr>
              <a:buSzPts val="2800"/>
              <a:buFont typeface="Arial"/>
              <a:buNone/>
            </a:pPr>
            <a:r>
              <a:rPr lang="en-US" sz="2800" b="1" i="0" u="none" strike="noStrike" cap="none">
                <a:solidFill>
                  <a:srgbClr val="E23B06"/>
                </a:solidFill>
                <a:latin typeface="Arial"/>
                <a:ea typeface="Arial"/>
                <a:cs typeface="Arial"/>
                <a:sym typeface="Arial"/>
              </a:rPr>
              <a:t>BERDAGANG</a:t>
            </a:r>
            <a:endParaRPr sz="2800" b="1" i="0" u="none" strike="noStrike" cap="none">
              <a:solidFill>
                <a:srgbClr val="E23B06"/>
              </a:solidFill>
              <a:latin typeface="Arial"/>
              <a:ea typeface="Arial"/>
              <a:cs typeface="Arial"/>
              <a:sym typeface="Arial"/>
            </a:endParaRPr>
          </a:p>
        </p:txBody>
      </p:sp>
      <p:sp>
        <p:nvSpPr>
          <p:cNvPr id="732" name="Google Shape;732;p95"/>
          <p:cNvSpPr txBox="1">
            <a:spLocks noGrp="1"/>
          </p:cNvSpPr>
          <p:nvPr>
            <p:ph type="body" idx="6"/>
          </p:nvPr>
        </p:nvSpPr>
        <p:spPr>
          <a:xfrm>
            <a:off x="3571748" y="3286125"/>
            <a:ext cx="19812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F18D0D"/>
              </a:buClr>
              <a:buSzPts val="2800"/>
              <a:buFont typeface="Arial"/>
              <a:buNone/>
            </a:pPr>
            <a:r>
              <a:rPr lang="en-US" sz="2800" b="1" i="0" u="none" strike="noStrike" cap="none">
                <a:solidFill>
                  <a:srgbClr val="F18D0D"/>
                </a:solidFill>
                <a:latin typeface="Arial"/>
                <a:ea typeface="Arial"/>
                <a:cs typeface="Arial"/>
                <a:sym typeface="Arial"/>
              </a:rPr>
              <a:t>JANGAN</a:t>
            </a:r>
            <a:endParaRPr sz="2800" b="1" i="0" u="none" strike="noStrike" cap="none">
              <a:solidFill>
                <a:srgbClr val="F18D0D"/>
              </a:solidFill>
              <a:latin typeface="Arial"/>
              <a:ea typeface="Arial"/>
              <a:cs typeface="Arial"/>
              <a:sym typeface="Arial"/>
            </a:endParaRPr>
          </a:p>
        </p:txBody>
      </p:sp>
      <p:sp>
        <p:nvSpPr>
          <p:cNvPr id="733" name="Google Shape;733;p95"/>
          <p:cNvSpPr txBox="1">
            <a:spLocks noGrp="1"/>
          </p:cNvSpPr>
          <p:nvPr>
            <p:ph type="body" idx="9"/>
          </p:nvPr>
        </p:nvSpPr>
        <p:spPr>
          <a:xfrm>
            <a:off x="5943600" y="3286125"/>
            <a:ext cx="24384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45C4A6"/>
              </a:buClr>
              <a:buSzPts val="2800"/>
              <a:buFont typeface="Arial"/>
              <a:buNone/>
            </a:pPr>
            <a:r>
              <a:rPr lang="en-US" sz="2800" b="1" i="0" u="none" strike="noStrike" cap="none">
                <a:solidFill>
                  <a:srgbClr val="45C4A6"/>
                </a:solidFill>
                <a:latin typeface="Arial"/>
                <a:ea typeface="Arial"/>
                <a:cs typeface="Arial"/>
                <a:sym typeface="Arial"/>
              </a:rPr>
              <a:t>BEGADANG</a:t>
            </a:r>
            <a:endParaRPr sz="2800" b="1" i="0" u="none" strike="noStrike" cap="none">
              <a:solidFill>
                <a:srgbClr val="45C4A6"/>
              </a:solidFill>
              <a:latin typeface="Arial"/>
              <a:ea typeface="Arial"/>
              <a:cs typeface="Arial"/>
              <a:sym typeface="Arial"/>
            </a:endParaRPr>
          </a:p>
        </p:txBody>
      </p:sp>
      <p:sp>
        <p:nvSpPr>
          <p:cNvPr id="734" name="Google Shape;734;p95"/>
          <p:cNvSpPr/>
          <p:nvPr/>
        </p:nvSpPr>
        <p:spPr>
          <a:xfrm>
            <a:off x="762000" y="2343150"/>
            <a:ext cx="2514600" cy="1885950"/>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0" y="21"/>
                </a:moveTo>
                <a:cubicBezTo>
                  <a:pt x="540" y="16"/>
                  <a:pt x="536" y="12"/>
                  <a:pt x="531" y="12"/>
                </a:cubicBezTo>
                <a:cubicBezTo>
                  <a:pt x="21" y="12"/>
                  <a:pt x="21" y="12"/>
                  <a:pt x="21" y="12"/>
                </a:cubicBezTo>
                <a:cubicBezTo>
                  <a:pt x="16" y="12"/>
                  <a:pt x="12" y="16"/>
                  <a:pt x="12" y="21"/>
                </a:cubicBezTo>
                <a:cubicBezTo>
                  <a:pt x="12" y="804"/>
                  <a:pt x="12" y="804"/>
                  <a:pt x="12" y="804"/>
                </a:cubicBezTo>
                <a:cubicBezTo>
                  <a:pt x="12" y="809"/>
                  <a:pt x="16" y="812"/>
                  <a:pt x="21" y="812"/>
                </a:cubicBezTo>
                <a:cubicBezTo>
                  <a:pt x="531" y="812"/>
                  <a:pt x="531" y="812"/>
                  <a:pt x="531" y="812"/>
                </a:cubicBezTo>
                <a:cubicBezTo>
                  <a:pt x="536" y="812"/>
                  <a:pt x="540" y="809"/>
                  <a:pt x="540" y="804"/>
                </a:cubicBezTo>
                <a:lnTo>
                  <a:pt x="540" y="21"/>
                </a:lnTo>
                <a:close/>
              </a:path>
            </a:pathLst>
          </a:custGeom>
          <a:solidFill>
            <a:srgbClr val="E23B0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95"/>
          <p:cNvSpPr/>
          <p:nvPr/>
        </p:nvSpPr>
        <p:spPr>
          <a:xfrm>
            <a:off x="3429000" y="2359152"/>
            <a:ext cx="2362200" cy="1869947"/>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0" y="21"/>
                </a:moveTo>
                <a:cubicBezTo>
                  <a:pt x="540" y="16"/>
                  <a:pt x="536" y="12"/>
                  <a:pt x="531" y="12"/>
                </a:cubicBezTo>
                <a:cubicBezTo>
                  <a:pt x="21" y="12"/>
                  <a:pt x="21" y="12"/>
                  <a:pt x="21" y="12"/>
                </a:cubicBezTo>
                <a:cubicBezTo>
                  <a:pt x="16" y="12"/>
                  <a:pt x="12" y="16"/>
                  <a:pt x="12" y="21"/>
                </a:cubicBezTo>
                <a:cubicBezTo>
                  <a:pt x="12" y="804"/>
                  <a:pt x="12" y="804"/>
                  <a:pt x="12" y="804"/>
                </a:cubicBezTo>
                <a:cubicBezTo>
                  <a:pt x="12" y="809"/>
                  <a:pt x="16" y="812"/>
                  <a:pt x="21" y="812"/>
                </a:cubicBezTo>
                <a:cubicBezTo>
                  <a:pt x="531" y="812"/>
                  <a:pt x="531" y="812"/>
                  <a:pt x="531" y="812"/>
                </a:cubicBezTo>
                <a:cubicBezTo>
                  <a:pt x="536" y="812"/>
                  <a:pt x="540" y="809"/>
                  <a:pt x="540" y="804"/>
                </a:cubicBezTo>
                <a:lnTo>
                  <a:pt x="540" y="21"/>
                </a:lnTo>
                <a:close/>
              </a:path>
            </a:pathLst>
          </a:custGeom>
          <a:solidFill>
            <a:srgbClr val="F18D0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95"/>
          <p:cNvSpPr/>
          <p:nvPr/>
        </p:nvSpPr>
        <p:spPr>
          <a:xfrm>
            <a:off x="5943600" y="2343150"/>
            <a:ext cx="2438399" cy="1885950"/>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4" y="21"/>
                </a:moveTo>
                <a:cubicBezTo>
                  <a:pt x="544" y="16"/>
                  <a:pt x="540" y="12"/>
                  <a:pt x="535" y="12"/>
                </a:cubicBezTo>
                <a:cubicBezTo>
                  <a:pt x="25" y="12"/>
                  <a:pt x="25" y="12"/>
                  <a:pt x="25" y="12"/>
                </a:cubicBezTo>
                <a:cubicBezTo>
                  <a:pt x="20" y="12"/>
                  <a:pt x="16" y="16"/>
                  <a:pt x="16" y="21"/>
                </a:cubicBezTo>
                <a:cubicBezTo>
                  <a:pt x="16" y="804"/>
                  <a:pt x="16" y="804"/>
                  <a:pt x="16" y="804"/>
                </a:cubicBezTo>
                <a:cubicBezTo>
                  <a:pt x="16" y="809"/>
                  <a:pt x="20" y="812"/>
                  <a:pt x="25" y="812"/>
                </a:cubicBezTo>
                <a:cubicBezTo>
                  <a:pt x="535" y="812"/>
                  <a:pt x="535" y="812"/>
                  <a:pt x="535" y="812"/>
                </a:cubicBezTo>
                <a:cubicBezTo>
                  <a:pt x="540" y="812"/>
                  <a:pt x="544" y="809"/>
                  <a:pt x="544" y="804"/>
                </a:cubicBezTo>
                <a:lnTo>
                  <a:pt x="544" y="21"/>
                </a:lnTo>
                <a:close/>
              </a:path>
            </a:pathLst>
          </a:custGeom>
          <a:solidFill>
            <a:srgbClr val="45C4A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95"/>
          <p:cNvSpPr/>
          <p:nvPr/>
        </p:nvSpPr>
        <p:spPr>
          <a:xfrm>
            <a:off x="3810000" y="1510817"/>
            <a:ext cx="1524000" cy="1371600"/>
          </a:xfrm>
          <a:prstGeom prst="ellipse">
            <a:avLst/>
          </a:prstGeom>
          <a:solidFill>
            <a:srgbClr val="F18D0D"/>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8" name="Google Shape;738;p95"/>
          <p:cNvSpPr/>
          <p:nvPr/>
        </p:nvSpPr>
        <p:spPr>
          <a:xfrm>
            <a:off x="1295400" y="1553172"/>
            <a:ext cx="1479600" cy="1371600"/>
          </a:xfrm>
          <a:prstGeom prst="ellipse">
            <a:avLst/>
          </a:prstGeom>
          <a:solidFill>
            <a:srgbClr val="E23B0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9" name="Google Shape;739;p95"/>
          <p:cNvSpPr/>
          <p:nvPr/>
        </p:nvSpPr>
        <p:spPr>
          <a:xfrm>
            <a:off x="6324600" y="1510817"/>
            <a:ext cx="1524000" cy="1371600"/>
          </a:xfrm>
          <a:prstGeom prst="ellipse">
            <a:avLst/>
          </a:prstGeom>
          <a:solidFill>
            <a:srgbClr val="45C4A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740" name="Google Shape;740;p95"/>
          <p:cNvGrpSpPr/>
          <p:nvPr/>
        </p:nvGrpSpPr>
        <p:grpSpPr>
          <a:xfrm>
            <a:off x="6628408" y="1805655"/>
            <a:ext cx="906634" cy="821605"/>
            <a:chOff x="-2282825" y="360363"/>
            <a:chExt cx="1455738" cy="1319212"/>
          </a:xfrm>
        </p:grpSpPr>
        <p:sp>
          <p:nvSpPr>
            <p:cNvPr id="741" name="Google Shape;741;p95"/>
            <p:cNvSpPr/>
            <p:nvPr/>
          </p:nvSpPr>
          <p:spPr>
            <a:xfrm>
              <a:off x="-2282825" y="1173163"/>
              <a:ext cx="1455738" cy="244475"/>
            </a:xfrm>
            <a:custGeom>
              <a:avLst/>
              <a:gdLst/>
              <a:ahLst/>
              <a:cxnLst/>
              <a:rect l="l" t="t" r="r" b="b"/>
              <a:pathLst>
                <a:path w="388" h="65" extrusionOk="0">
                  <a:moveTo>
                    <a:pt x="328" y="13"/>
                  </a:moveTo>
                  <a:cubicBezTo>
                    <a:pt x="322" y="21"/>
                    <a:pt x="316" y="29"/>
                    <a:pt x="313" y="39"/>
                  </a:cubicBezTo>
                  <a:cubicBezTo>
                    <a:pt x="75" y="39"/>
                    <a:pt x="75" y="39"/>
                    <a:pt x="75" y="39"/>
                  </a:cubicBezTo>
                  <a:cubicBezTo>
                    <a:pt x="71" y="29"/>
                    <a:pt x="66" y="21"/>
                    <a:pt x="59" y="13"/>
                  </a:cubicBezTo>
                  <a:cubicBezTo>
                    <a:pt x="36" y="13"/>
                    <a:pt x="36" y="13"/>
                    <a:pt x="36" y="13"/>
                  </a:cubicBezTo>
                  <a:cubicBezTo>
                    <a:pt x="26" y="13"/>
                    <a:pt x="16" y="10"/>
                    <a:pt x="8" y="5"/>
                  </a:cubicBezTo>
                  <a:cubicBezTo>
                    <a:pt x="0" y="5"/>
                    <a:pt x="0" y="5"/>
                    <a:pt x="0" y="5"/>
                  </a:cubicBezTo>
                  <a:cubicBezTo>
                    <a:pt x="0" y="30"/>
                    <a:pt x="0" y="30"/>
                    <a:pt x="0" y="30"/>
                  </a:cubicBezTo>
                  <a:cubicBezTo>
                    <a:pt x="0" y="41"/>
                    <a:pt x="7" y="53"/>
                    <a:pt x="13" y="58"/>
                  </a:cubicBezTo>
                  <a:cubicBezTo>
                    <a:pt x="18" y="61"/>
                    <a:pt x="27" y="65"/>
                    <a:pt x="36" y="65"/>
                  </a:cubicBezTo>
                  <a:cubicBezTo>
                    <a:pt x="352" y="65"/>
                    <a:pt x="352" y="65"/>
                    <a:pt x="352" y="65"/>
                  </a:cubicBezTo>
                  <a:cubicBezTo>
                    <a:pt x="372" y="65"/>
                    <a:pt x="388" y="49"/>
                    <a:pt x="388" y="30"/>
                  </a:cubicBezTo>
                  <a:cubicBezTo>
                    <a:pt x="388" y="0"/>
                    <a:pt x="388" y="0"/>
                    <a:pt x="388" y="0"/>
                  </a:cubicBezTo>
                  <a:cubicBezTo>
                    <a:pt x="378" y="8"/>
                    <a:pt x="366" y="13"/>
                    <a:pt x="352" y="13"/>
                  </a:cubicBezTo>
                  <a:lnTo>
                    <a:pt x="328" y="13"/>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95"/>
            <p:cNvSpPr/>
            <p:nvPr/>
          </p:nvSpPr>
          <p:spPr>
            <a:xfrm>
              <a:off x="-2282825" y="360363"/>
              <a:ext cx="1455738" cy="798512"/>
            </a:xfrm>
            <a:custGeom>
              <a:avLst/>
              <a:gdLst/>
              <a:ahLst/>
              <a:cxnLst/>
              <a:rect l="l" t="t" r="r" b="b"/>
              <a:pathLst>
                <a:path w="388" h="213" extrusionOk="0">
                  <a:moveTo>
                    <a:pt x="352" y="0"/>
                  </a:moveTo>
                  <a:cubicBezTo>
                    <a:pt x="36" y="0"/>
                    <a:pt x="36" y="0"/>
                    <a:pt x="36" y="0"/>
                  </a:cubicBezTo>
                  <a:cubicBezTo>
                    <a:pt x="16" y="0"/>
                    <a:pt x="0" y="15"/>
                    <a:pt x="0" y="35"/>
                  </a:cubicBezTo>
                  <a:cubicBezTo>
                    <a:pt x="0" y="177"/>
                    <a:pt x="0" y="177"/>
                    <a:pt x="0" y="177"/>
                  </a:cubicBezTo>
                  <a:cubicBezTo>
                    <a:pt x="0" y="188"/>
                    <a:pt x="7" y="200"/>
                    <a:pt x="13" y="205"/>
                  </a:cubicBezTo>
                  <a:cubicBezTo>
                    <a:pt x="18" y="209"/>
                    <a:pt x="27" y="213"/>
                    <a:pt x="36" y="213"/>
                  </a:cubicBezTo>
                  <a:cubicBezTo>
                    <a:pt x="352" y="213"/>
                    <a:pt x="352" y="213"/>
                    <a:pt x="352" y="213"/>
                  </a:cubicBezTo>
                  <a:cubicBezTo>
                    <a:pt x="372" y="213"/>
                    <a:pt x="388" y="197"/>
                    <a:pt x="388" y="177"/>
                  </a:cubicBezTo>
                  <a:cubicBezTo>
                    <a:pt x="388" y="35"/>
                    <a:pt x="388" y="35"/>
                    <a:pt x="388" y="35"/>
                  </a:cubicBezTo>
                  <a:cubicBezTo>
                    <a:pt x="388" y="15"/>
                    <a:pt x="372" y="0"/>
                    <a:pt x="352" y="0"/>
                  </a:cubicBezTo>
                  <a:moveTo>
                    <a:pt x="361" y="137"/>
                  </a:moveTo>
                  <a:cubicBezTo>
                    <a:pt x="340" y="145"/>
                    <a:pt x="322" y="162"/>
                    <a:pt x="313" y="186"/>
                  </a:cubicBezTo>
                  <a:cubicBezTo>
                    <a:pt x="75" y="186"/>
                    <a:pt x="75" y="186"/>
                    <a:pt x="75" y="186"/>
                  </a:cubicBezTo>
                  <a:cubicBezTo>
                    <a:pt x="66" y="163"/>
                    <a:pt x="47" y="145"/>
                    <a:pt x="27" y="138"/>
                  </a:cubicBezTo>
                  <a:cubicBezTo>
                    <a:pt x="27" y="75"/>
                    <a:pt x="27" y="75"/>
                    <a:pt x="27" y="75"/>
                  </a:cubicBezTo>
                  <a:cubicBezTo>
                    <a:pt x="47" y="67"/>
                    <a:pt x="66" y="50"/>
                    <a:pt x="74" y="26"/>
                  </a:cubicBezTo>
                  <a:cubicBezTo>
                    <a:pt x="313" y="26"/>
                    <a:pt x="313" y="26"/>
                    <a:pt x="313" y="26"/>
                  </a:cubicBezTo>
                  <a:cubicBezTo>
                    <a:pt x="322" y="52"/>
                    <a:pt x="340" y="68"/>
                    <a:pt x="361" y="75"/>
                  </a:cubicBezTo>
                  <a:lnTo>
                    <a:pt x="361" y="137"/>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95"/>
            <p:cNvSpPr/>
            <p:nvPr/>
          </p:nvSpPr>
          <p:spPr>
            <a:xfrm>
              <a:off x="-1790700" y="520700"/>
              <a:ext cx="468313" cy="473075"/>
            </a:xfrm>
            <a:custGeom>
              <a:avLst/>
              <a:gdLst/>
              <a:ahLst/>
              <a:cxnLst/>
              <a:rect l="l" t="t" r="r" b="b"/>
              <a:pathLst>
                <a:path w="125" h="126" extrusionOk="0">
                  <a:moveTo>
                    <a:pt x="63" y="0"/>
                  </a:moveTo>
                  <a:cubicBezTo>
                    <a:pt x="28" y="0"/>
                    <a:pt x="0" y="28"/>
                    <a:pt x="0" y="63"/>
                  </a:cubicBezTo>
                  <a:cubicBezTo>
                    <a:pt x="0" y="98"/>
                    <a:pt x="28" y="126"/>
                    <a:pt x="63" y="126"/>
                  </a:cubicBezTo>
                  <a:cubicBezTo>
                    <a:pt x="97" y="126"/>
                    <a:pt x="125" y="98"/>
                    <a:pt x="125" y="63"/>
                  </a:cubicBezTo>
                  <a:cubicBezTo>
                    <a:pt x="125" y="28"/>
                    <a:pt x="97" y="0"/>
                    <a:pt x="63" y="0"/>
                  </a:cubicBezTo>
                  <a:moveTo>
                    <a:pt x="68" y="99"/>
                  </a:moveTo>
                  <a:cubicBezTo>
                    <a:pt x="68" y="111"/>
                    <a:pt x="68" y="111"/>
                    <a:pt x="68" y="111"/>
                  </a:cubicBezTo>
                  <a:cubicBezTo>
                    <a:pt x="57" y="111"/>
                    <a:pt x="57" y="111"/>
                    <a:pt x="57" y="111"/>
                  </a:cubicBezTo>
                  <a:cubicBezTo>
                    <a:pt x="57" y="100"/>
                    <a:pt x="57" y="100"/>
                    <a:pt x="57" y="100"/>
                  </a:cubicBezTo>
                  <a:cubicBezTo>
                    <a:pt x="49" y="100"/>
                    <a:pt x="41" y="97"/>
                    <a:pt x="37" y="95"/>
                  </a:cubicBezTo>
                  <a:cubicBezTo>
                    <a:pt x="40" y="81"/>
                    <a:pt x="40" y="81"/>
                    <a:pt x="40" y="81"/>
                  </a:cubicBezTo>
                  <a:cubicBezTo>
                    <a:pt x="45" y="84"/>
                    <a:pt x="52" y="86"/>
                    <a:pt x="60" y="86"/>
                  </a:cubicBezTo>
                  <a:cubicBezTo>
                    <a:pt x="66" y="86"/>
                    <a:pt x="71" y="84"/>
                    <a:pt x="71" y="79"/>
                  </a:cubicBezTo>
                  <a:cubicBezTo>
                    <a:pt x="71" y="75"/>
                    <a:pt x="67" y="72"/>
                    <a:pt x="58" y="69"/>
                  </a:cubicBezTo>
                  <a:cubicBezTo>
                    <a:pt x="46" y="65"/>
                    <a:pt x="38" y="59"/>
                    <a:pt x="38" y="48"/>
                  </a:cubicBezTo>
                  <a:cubicBezTo>
                    <a:pt x="38" y="38"/>
                    <a:pt x="45" y="30"/>
                    <a:pt x="57" y="27"/>
                  </a:cubicBezTo>
                  <a:cubicBezTo>
                    <a:pt x="57" y="16"/>
                    <a:pt x="57" y="16"/>
                    <a:pt x="57" y="16"/>
                  </a:cubicBezTo>
                  <a:cubicBezTo>
                    <a:pt x="69" y="16"/>
                    <a:pt x="69" y="16"/>
                    <a:pt x="69" y="16"/>
                  </a:cubicBezTo>
                  <a:cubicBezTo>
                    <a:pt x="69" y="26"/>
                    <a:pt x="69" y="26"/>
                    <a:pt x="69" y="26"/>
                  </a:cubicBezTo>
                  <a:cubicBezTo>
                    <a:pt x="76" y="27"/>
                    <a:pt x="82" y="28"/>
                    <a:pt x="85" y="30"/>
                  </a:cubicBezTo>
                  <a:cubicBezTo>
                    <a:pt x="82" y="43"/>
                    <a:pt x="82" y="43"/>
                    <a:pt x="82" y="43"/>
                  </a:cubicBezTo>
                  <a:cubicBezTo>
                    <a:pt x="79" y="42"/>
                    <a:pt x="74" y="39"/>
                    <a:pt x="65" y="39"/>
                  </a:cubicBezTo>
                  <a:cubicBezTo>
                    <a:pt x="58" y="39"/>
                    <a:pt x="55" y="43"/>
                    <a:pt x="55" y="46"/>
                  </a:cubicBezTo>
                  <a:cubicBezTo>
                    <a:pt x="55" y="50"/>
                    <a:pt x="59" y="52"/>
                    <a:pt x="69" y="56"/>
                  </a:cubicBezTo>
                  <a:cubicBezTo>
                    <a:pt x="83" y="61"/>
                    <a:pt x="89" y="67"/>
                    <a:pt x="89" y="78"/>
                  </a:cubicBezTo>
                  <a:cubicBezTo>
                    <a:pt x="89" y="88"/>
                    <a:pt x="81" y="97"/>
                    <a:pt x="68" y="99"/>
                  </a:cubicBezTo>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95"/>
            <p:cNvSpPr/>
            <p:nvPr/>
          </p:nvSpPr>
          <p:spPr>
            <a:xfrm>
              <a:off x="-2282825" y="1431925"/>
              <a:ext cx="1455738" cy="247650"/>
            </a:xfrm>
            <a:custGeom>
              <a:avLst/>
              <a:gdLst/>
              <a:ahLst/>
              <a:cxnLst/>
              <a:rect l="l" t="t" r="r" b="b"/>
              <a:pathLst>
                <a:path w="388" h="66" extrusionOk="0">
                  <a:moveTo>
                    <a:pt x="328" y="14"/>
                  </a:moveTo>
                  <a:cubicBezTo>
                    <a:pt x="322" y="21"/>
                    <a:pt x="316" y="30"/>
                    <a:pt x="313" y="40"/>
                  </a:cubicBezTo>
                  <a:cubicBezTo>
                    <a:pt x="75" y="40"/>
                    <a:pt x="75" y="40"/>
                    <a:pt x="75" y="40"/>
                  </a:cubicBezTo>
                  <a:cubicBezTo>
                    <a:pt x="71" y="30"/>
                    <a:pt x="66" y="21"/>
                    <a:pt x="59" y="14"/>
                  </a:cubicBezTo>
                  <a:cubicBezTo>
                    <a:pt x="36" y="14"/>
                    <a:pt x="36" y="14"/>
                    <a:pt x="36" y="14"/>
                  </a:cubicBezTo>
                  <a:cubicBezTo>
                    <a:pt x="26" y="14"/>
                    <a:pt x="16" y="11"/>
                    <a:pt x="8" y="6"/>
                  </a:cubicBezTo>
                  <a:cubicBezTo>
                    <a:pt x="0" y="6"/>
                    <a:pt x="0" y="6"/>
                    <a:pt x="0" y="6"/>
                  </a:cubicBezTo>
                  <a:cubicBezTo>
                    <a:pt x="0" y="31"/>
                    <a:pt x="0" y="31"/>
                    <a:pt x="0" y="31"/>
                  </a:cubicBezTo>
                  <a:cubicBezTo>
                    <a:pt x="0" y="42"/>
                    <a:pt x="7" y="53"/>
                    <a:pt x="13" y="58"/>
                  </a:cubicBezTo>
                  <a:cubicBezTo>
                    <a:pt x="18" y="62"/>
                    <a:pt x="27" y="66"/>
                    <a:pt x="36" y="66"/>
                  </a:cubicBezTo>
                  <a:cubicBezTo>
                    <a:pt x="352" y="66"/>
                    <a:pt x="352" y="66"/>
                    <a:pt x="352" y="66"/>
                  </a:cubicBezTo>
                  <a:cubicBezTo>
                    <a:pt x="372" y="66"/>
                    <a:pt x="388" y="50"/>
                    <a:pt x="388" y="31"/>
                  </a:cubicBezTo>
                  <a:cubicBezTo>
                    <a:pt x="388" y="0"/>
                    <a:pt x="388" y="0"/>
                    <a:pt x="388" y="0"/>
                  </a:cubicBezTo>
                  <a:cubicBezTo>
                    <a:pt x="378" y="9"/>
                    <a:pt x="366" y="14"/>
                    <a:pt x="352" y="14"/>
                  </a:cubicBezTo>
                  <a:lnTo>
                    <a:pt x="328" y="14"/>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5" name="Google Shape;745;p95"/>
          <p:cNvSpPr/>
          <p:nvPr/>
        </p:nvSpPr>
        <p:spPr>
          <a:xfrm>
            <a:off x="1541761" y="1772712"/>
            <a:ext cx="955078" cy="962622"/>
          </a:xfrm>
          <a:custGeom>
            <a:avLst/>
            <a:gdLst/>
            <a:ahLst/>
            <a:cxnLst/>
            <a:rect l="l" t="t" r="r" b="b"/>
            <a:pathLst>
              <a:path w="361" h="361" extrusionOk="0">
                <a:moveTo>
                  <a:pt x="225" y="233"/>
                </a:moveTo>
                <a:cubicBezTo>
                  <a:pt x="225" y="235"/>
                  <a:pt x="226" y="238"/>
                  <a:pt x="226" y="240"/>
                </a:cubicBezTo>
                <a:cubicBezTo>
                  <a:pt x="226" y="255"/>
                  <a:pt x="226" y="255"/>
                  <a:pt x="226" y="255"/>
                </a:cubicBezTo>
                <a:cubicBezTo>
                  <a:pt x="226" y="289"/>
                  <a:pt x="175" y="315"/>
                  <a:pt x="113" y="315"/>
                </a:cubicBezTo>
                <a:cubicBezTo>
                  <a:pt x="51" y="315"/>
                  <a:pt x="0" y="289"/>
                  <a:pt x="0" y="255"/>
                </a:cubicBezTo>
                <a:cubicBezTo>
                  <a:pt x="0" y="240"/>
                  <a:pt x="0" y="240"/>
                  <a:pt x="0" y="240"/>
                </a:cubicBezTo>
                <a:cubicBezTo>
                  <a:pt x="0" y="238"/>
                  <a:pt x="1" y="235"/>
                  <a:pt x="1" y="233"/>
                </a:cubicBezTo>
                <a:cubicBezTo>
                  <a:pt x="8" y="263"/>
                  <a:pt x="56" y="285"/>
                  <a:pt x="113" y="285"/>
                </a:cubicBezTo>
                <a:cubicBezTo>
                  <a:pt x="171" y="285"/>
                  <a:pt x="218" y="263"/>
                  <a:pt x="225" y="233"/>
                </a:cubicBezTo>
                <a:moveTo>
                  <a:pt x="113" y="331"/>
                </a:moveTo>
                <a:cubicBezTo>
                  <a:pt x="56" y="331"/>
                  <a:pt x="8" y="308"/>
                  <a:pt x="1" y="278"/>
                </a:cubicBezTo>
                <a:cubicBezTo>
                  <a:pt x="1" y="280"/>
                  <a:pt x="0" y="283"/>
                  <a:pt x="0" y="285"/>
                </a:cubicBezTo>
                <a:cubicBezTo>
                  <a:pt x="0" y="300"/>
                  <a:pt x="0" y="300"/>
                  <a:pt x="0" y="300"/>
                </a:cubicBezTo>
                <a:cubicBezTo>
                  <a:pt x="0" y="334"/>
                  <a:pt x="51" y="361"/>
                  <a:pt x="113" y="361"/>
                </a:cubicBezTo>
                <a:cubicBezTo>
                  <a:pt x="175" y="361"/>
                  <a:pt x="226" y="334"/>
                  <a:pt x="226" y="300"/>
                </a:cubicBezTo>
                <a:cubicBezTo>
                  <a:pt x="226" y="285"/>
                  <a:pt x="226" y="285"/>
                  <a:pt x="226" y="285"/>
                </a:cubicBezTo>
                <a:cubicBezTo>
                  <a:pt x="226" y="283"/>
                  <a:pt x="225" y="280"/>
                  <a:pt x="225" y="278"/>
                </a:cubicBezTo>
                <a:cubicBezTo>
                  <a:pt x="218" y="308"/>
                  <a:pt x="171" y="331"/>
                  <a:pt x="113" y="331"/>
                </a:cubicBezTo>
                <a:moveTo>
                  <a:pt x="113" y="150"/>
                </a:moveTo>
                <a:cubicBezTo>
                  <a:pt x="51" y="150"/>
                  <a:pt x="0" y="177"/>
                  <a:pt x="0" y="210"/>
                </a:cubicBezTo>
                <a:cubicBezTo>
                  <a:pt x="0" y="244"/>
                  <a:pt x="51" y="270"/>
                  <a:pt x="113" y="270"/>
                </a:cubicBezTo>
                <a:cubicBezTo>
                  <a:pt x="175" y="270"/>
                  <a:pt x="226" y="244"/>
                  <a:pt x="226" y="210"/>
                </a:cubicBezTo>
                <a:cubicBezTo>
                  <a:pt x="226" y="177"/>
                  <a:pt x="175" y="150"/>
                  <a:pt x="113" y="150"/>
                </a:cubicBezTo>
                <a:moveTo>
                  <a:pt x="248" y="270"/>
                </a:moveTo>
                <a:cubicBezTo>
                  <a:pt x="246" y="270"/>
                  <a:pt x="243" y="270"/>
                  <a:pt x="241" y="270"/>
                </a:cubicBezTo>
                <a:cubicBezTo>
                  <a:pt x="241" y="300"/>
                  <a:pt x="241" y="300"/>
                  <a:pt x="241" y="300"/>
                </a:cubicBezTo>
                <a:cubicBezTo>
                  <a:pt x="243" y="300"/>
                  <a:pt x="246" y="300"/>
                  <a:pt x="248" y="300"/>
                </a:cubicBezTo>
                <a:cubicBezTo>
                  <a:pt x="310" y="300"/>
                  <a:pt x="361" y="274"/>
                  <a:pt x="361" y="240"/>
                </a:cubicBezTo>
                <a:cubicBezTo>
                  <a:pt x="361" y="225"/>
                  <a:pt x="361" y="225"/>
                  <a:pt x="361" y="225"/>
                </a:cubicBezTo>
                <a:cubicBezTo>
                  <a:pt x="361" y="223"/>
                  <a:pt x="361" y="220"/>
                  <a:pt x="360" y="218"/>
                </a:cubicBezTo>
                <a:cubicBezTo>
                  <a:pt x="353" y="248"/>
                  <a:pt x="306" y="270"/>
                  <a:pt x="248" y="270"/>
                </a:cubicBezTo>
                <a:moveTo>
                  <a:pt x="248" y="120"/>
                </a:moveTo>
                <a:cubicBezTo>
                  <a:pt x="310" y="120"/>
                  <a:pt x="361" y="93"/>
                  <a:pt x="361" y="60"/>
                </a:cubicBezTo>
                <a:cubicBezTo>
                  <a:pt x="361" y="27"/>
                  <a:pt x="310" y="0"/>
                  <a:pt x="248" y="0"/>
                </a:cubicBezTo>
                <a:cubicBezTo>
                  <a:pt x="186" y="0"/>
                  <a:pt x="136" y="27"/>
                  <a:pt x="136" y="60"/>
                </a:cubicBezTo>
                <a:cubicBezTo>
                  <a:pt x="136" y="93"/>
                  <a:pt x="186" y="120"/>
                  <a:pt x="248" y="120"/>
                </a:cubicBezTo>
                <a:moveTo>
                  <a:pt x="248" y="135"/>
                </a:moveTo>
                <a:cubicBezTo>
                  <a:pt x="191" y="135"/>
                  <a:pt x="144" y="112"/>
                  <a:pt x="137" y="83"/>
                </a:cubicBezTo>
                <a:cubicBezTo>
                  <a:pt x="136" y="85"/>
                  <a:pt x="136" y="88"/>
                  <a:pt x="136" y="90"/>
                </a:cubicBezTo>
                <a:cubicBezTo>
                  <a:pt x="136" y="105"/>
                  <a:pt x="136" y="105"/>
                  <a:pt x="136" y="105"/>
                </a:cubicBezTo>
                <a:cubicBezTo>
                  <a:pt x="136" y="118"/>
                  <a:pt x="143" y="130"/>
                  <a:pt x="156" y="140"/>
                </a:cubicBezTo>
                <a:cubicBezTo>
                  <a:pt x="178" y="144"/>
                  <a:pt x="197" y="152"/>
                  <a:pt x="211" y="162"/>
                </a:cubicBezTo>
                <a:cubicBezTo>
                  <a:pt x="223" y="164"/>
                  <a:pt x="235" y="165"/>
                  <a:pt x="248" y="165"/>
                </a:cubicBezTo>
                <a:cubicBezTo>
                  <a:pt x="310" y="165"/>
                  <a:pt x="361" y="138"/>
                  <a:pt x="361" y="105"/>
                </a:cubicBezTo>
                <a:cubicBezTo>
                  <a:pt x="361" y="90"/>
                  <a:pt x="361" y="90"/>
                  <a:pt x="361" y="90"/>
                </a:cubicBezTo>
                <a:cubicBezTo>
                  <a:pt x="361" y="88"/>
                  <a:pt x="361" y="85"/>
                  <a:pt x="360" y="83"/>
                </a:cubicBezTo>
                <a:cubicBezTo>
                  <a:pt x="353" y="112"/>
                  <a:pt x="306" y="135"/>
                  <a:pt x="248" y="135"/>
                </a:cubicBezTo>
                <a:moveTo>
                  <a:pt x="248" y="180"/>
                </a:moveTo>
                <a:cubicBezTo>
                  <a:pt x="242" y="180"/>
                  <a:pt x="236" y="180"/>
                  <a:pt x="230" y="179"/>
                </a:cubicBezTo>
                <a:cubicBezTo>
                  <a:pt x="237" y="189"/>
                  <a:pt x="241" y="199"/>
                  <a:pt x="241" y="210"/>
                </a:cubicBezTo>
                <a:cubicBezTo>
                  <a:pt x="243" y="210"/>
                  <a:pt x="246" y="210"/>
                  <a:pt x="248" y="210"/>
                </a:cubicBezTo>
                <a:cubicBezTo>
                  <a:pt x="310" y="210"/>
                  <a:pt x="361" y="183"/>
                  <a:pt x="361" y="150"/>
                </a:cubicBezTo>
                <a:cubicBezTo>
                  <a:pt x="361" y="135"/>
                  <a:pt x="361" y="135"/>
                  <a:pt x="361" y="135"/>
                </a:cubicBezTo>
                <a:cubicBezTo>
                  <a:pt x="361" y="133"/>
                  <a:pt x="361" y="130"/>
                  <a:pt x="360" y="128"/>
                </a:cubicBezTo>
                <a:cubicBezTo>
                  <a:pt x="353" y="157"/>
                  <a:pt x="306" y="180"/>
                  <a:pt x="248" y="180"/>
                </a:cubicBezTo>
                <a:moveTo>
                  <a:pt x="248" y="225"/>
                </a:moveTo>
                <a:cubicBezTo>
                  <a:pt x="246" y="225"/>
                  <a:pt x="243" y="225"/>
                  <a:pt x="241" y="225"/>
                </a:cubicBezTo>
                <a:cubicBezTo>
                  <a:pt x="241" y="255"/>
                  <a:pt x="241" y="255"/>
                  <a:pt x="241" y="255"/>
                </a:cubicBezTo>
                <a:cubicBezTo>
                  <a:pt x="243" y="255"/>
                  <a:pt x="246" y="255"/>
                  <a:pt x="248" y="255"/>
                </a:cubicBezTo>
                <a:cubicBezTo>
                  <a:pt x="310" y="255"/>
                  <a:pt x="361" y="229"/>
                  <a:pt x="361" y="195"/>
                </a:cubicBezTo>
                <a:cubicBezTo>
                  <a:pt x="361" y="180"/>
                  <a:pt x="361" y="180"/>
                  <a:pt x="361" y="180"/>
                </a:cubicBezTo>
                <a:cubicBezTo>
                  <a:pt x="361" y="178"/>
                  <a:pt x="361" y="175"/>
                  <a:pt x="360" y="173"/>
                </a:cubicBezTo>
                <a:cubicBezTo>
                  <a:pt x="353" y="202"/>
                  <a:pt x="306" y="225"/>
                  <a:pt x="248" y="225"/>
                </a:cubicBezTo>
              </a:path>
            </a:pathLst>
          </a:custGeom>
          <a:solidFill>
            <a:srgbClr val="F18D0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46" name="Google Shape;746;p95"/>
          <p:cNvGrpSpPr/>
          <p:nvPr/>
        </p:nvGrpSpPr>
        <p:grpSpPr>
          <a:xfrm>
            <a:off x="3955044" y="1695167"/>
            <a:ext cx="1303506" cy="996441"/>
            <a:chOff x="-711200" y="1319213"/>
            <a:chExt cx="1728788" cy="1304925"/>
          </a:xfrm>
        </p:grpSpPr>
        <p:sp>
          <p:nvSpPr>
            <p:cNvPr id="747" name="Google Shape;747;p95"/>
            <p:cNvSpPr/>
            <p:nvPr/>
          </p:nvSpPr>
          <p:spPr>
            <a:xfrm>
              <a:off x="131763" y="2125663"/>
              <a:ext cx="68263" cy="104775"/>
            </a:xfrm>
            <a:custGeom>
              <a:avLst/>
              <a:gdLst/>
              <a:ahLst/>
              <a:cxnLst/>
              <a:rect l="l" t="t" r="r" b="b"/>
              <a:pathLst>
                <a:path w="18" h="28" extrusionOk="0">
                  <a:moveTo>
                    <a:pt x="15" y="7"/>
                  </a:moveTo>
                  <a:cubicBezTo>
                    <a:pt x="14" y="5"/>
                    <a:pt x="12" y="4"/>
                    <a:pt x="11" y="4"/>
                  </a:cubicBezTo>
                  <a:cubicBezTo>
                    <a:pt x="7" y="2"/>
                    <a:pt x="4" y="1"/>
                    <a:pt x="0" y="0"/>
                  </a:cubicBezTo>
                  <a:cubicBezTo>
                    <a:pt x="0" y="28"/>
                    <a:pt x="0" y="28"/>
                    <a:pt x="0" y="28"/>
                  </a:cubicBezTo>
                  <a:cubicBezTo>
                    <a:pt x="6" y="28"/>
                    <a:pt x="13" y="26"/>
                    <a:pt x="16" y="20"/>
                  </a:cubicBezTo>
                  <a:cubicBezTo>
                    <a:pt x="17" y="17"/>
                    <a:pt x="18" y="14"/>
                    <a:pt x="17" y="11"/>
                  </a:cubicBezTo>
                  <a:cubicBezTo>
                    <a:pt x="17" y="9"/>
                    <a:pt x="16" y="8"/>
                    <a:pt x="15" y="7"/>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95"/>
            <p:cNvSpPr/>
            <p:nvPr/>
          </p:nvSpPr>
          <p:spPr>
            <a:xfrm>
              <a:off x="20638" y="1952625"/>
              <a:ext cx="52388" cy="98425"/>
            </a:xfrm>
            <a:custGeom>
              <a:avLst/>
              <a:gdLst/>
              <a:ahLst/>
              <a:cxnLst/>
              <a:rect l="l" t="t" r="r" b="b"/>
              <a:pathLst>
                <a:path w="14" h="26" extrusionOk="0">
                  <a:moveTo>
                    <a:pt x="2" y="7"/>
                  </a:moveTo>
                  <a:cubicBezTo>
                    <a:pt x="1" y="9"/>
                    <a:pt x="0" y="10"/>
                    <a:pt x="0" y="12"/>
                  </a:cubicBezTo>
                  <a:cubicBezTo>
                    <a:pt x="0" y="14"/>
                    <a:pt x="0" y="16"/>
                    <a:pt x="1" y="18"/>
                  </a:cubicBezTo>
                  <a:cubicBezTo>
                    <a:pt x="1" y="19"/>
                    <a:pt x="3" y="20"/>
                    <a:pt x="4" y="21"/>
                  </a:cubicBezTo>
                  <a:cubicBezTo>
                    <a:pt x="6" y="23"/>
                    <a:pt x="7" y="23"/>
                    <a:pt x="9" y="24"/>
                  </a:cubicBezTo>
                  <a:cubicBezTo>
                    <a:pt x="11" y="25"/>
                    <a:pt x="12" y="25"/>
                    <a:pt x="14" y="26"/>
                  </a:cubicBezTo>
                  <a:cubicBezTo>
                    <a:pt x="14" y="0"/>
                    <a:pt x="14" y="0"/>
                    <a:pt x="14" y="0"/>
                  </a:cubicBezTo>
                  <a:cubicBezTo>
                    <a:pt x="10" y="1"/>
                    <a:pt x="5" y="3"/>
                    <a:pt x="2" y="7"/>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95"/>
            <p:cNvSpPr/>
            <p:nvPr/>
          </p:nvSpPr>
          <p:spPr>
            <a:xfrm>
              <a:off x="-711200" y="1319213"/>
              <a:ext cx="1728788" cy="1304925"/>
            </a:xfrm>
            <a:custGeom>
              <a:avLst/>
              <a:gdLst/>
              <a:ahLst/>
              <a:cxnLst/>
              <a:rect l="l" t="t" r="r" b="b"/>
              <a:pathLst>
                <a:path w="461" h="348" extrusionOk="0">
                  <a:moveTo>
                    <a:pt x="235" y="79"/>
                  </a:moveTo>
                  <a:cubicBezTo>
                    <a:pt x="259" y="58"/>
                    <a:pt x="276" y="12"/>
                    <a:pt x="266" y="10"/>
                  </a:cubicBezTo>
                  <a:cubicBezTo>
                    <a:pt x="252" y="8"/>
                    <a:pt x="223" y="19"/>
                    <a:pt x="209" y="22"/>
                  </a:cubicBezTo>
                  <a:cubicBezTo>
                    <a:pt x="190" y="24"/>
                    <a:pt x="168" y="0"/>
                    <a:pt x="156" y="13"/>
                  </a:cubicBezTo>
                  <a:cubicBezTo>
                    <a:pt x="146" y="24"/>
                    <a:pt x="163" y="63"/>
                    <a:pt x="189" y="81"/>
                  </a:cubicBezTo>
                  <a:cubicBezTo>
                    <a:pt x="111" y="119"/>
                    <a:pt x="0" y="314"/>
                    <a:pt x="193" y="328"/>
                  </a:cubicBezTo>
                  <a:cubicBezTo>
                    <a:pt x="461" y="348"/>
                    <a:pt x="327" y="117"/>
                    <a:pt x="235" y="79"/>
                  </a:cubicBezTo>
                  <a:moveTo>
                    <a:pt x="258" y="232"/>
                  </a:moveTo>
                  <a:cubicBezTo>
                    <a:pt x="257" y="240"/>
                    <a:pt x="253" y="247"/>
                    <a:pt x="247" y="251"/>
                  </a:cubicBezTo>
                  <a:cubicBezTo>
                    <a:pt x="241" y="256"/>
                    <a:pt x="233" y="259"/>
                    <a:pt x="225" y="259"/>
                  </a:cubicBezTo>
                  <a:cubicBezTo>
                    <a:pt x="225" y="268"/>
                    <a:pt x="225" y="268"/>
                    <a:pt x="225" y="268"/>
                  </a:cubicBezTo>
                  <a:cubicBezTo>
                    <a:pt x="225" y="270"/>
                    <a:pt x="224" y="272"/>
                    <a:pt x="222" y="274"/>
                  </a:cubicBezTo>
                  <a:cubicBezTo>
                    <a:pt x="220" y="276"/>
                    <a:pt x="217" y="276"/>
                    <a:pt x="214" y="275"/>
                  </a:cubicBezTo>
                  <a:cubicBezTo>
                    <a:pt x="211" y="273"/>
                    <a:pt x="209" y="271"/>
                    <a:pt x="209" y="268"/>
                  </a:cubicBezTo>
                  <a:cubicBezTo>
                    <a:pt x="209" y="258"/>
                    <a:pt x="209" y="258"/>
                    <a:pt x="209" y="258"/>
                  </a:cubicBezTo>
                  <a:cubicBezTo>
                    <a:pt x="208" y="258"/>
                    <a:pt x="206" y="258"/>
                    <a:pt x="205" y="258"/>
                  </a:cubicBezTo>
                  <a:cubicBezTo>
                    <a:pt x="198" y="256"/>
                    <a:pt x="191" y="252"/>
                    <a:pt x="186" y="246"/>
                  </a:cubicBezTo>
                  <a:cubicBezTo>
                    <a:pt x="183" y="243"/>
                    <a:pt x="181" y="239"/>
                    <a:pt x="180" y="236"/>
                  </a:cubicBezTo>
                  <a:cubicBezTo>
                    <a:pt x="180" y="235"/>
                    <a:pt x="179" y="234"/>
                    <a:pt x="179" y="233"/>
                  </a:cubicBezTo>
                  <a:cubicBezTo>
                    <a:pt x="179" y="232"/>
                    <a:pt x="178" y="231"/>
                    <a:pt x="178" y="230"/>
                  </a:cubicBezTo>
                  <a:cubicBezTo>
                    <a:pt x="178" y="229"/>
                    <a:pt x="179" y="227"/>
                    <a:pt x="179" y="226"/>
                  </a:cubicBezTo>
                  <a:cubicBezTo>
                    <a:pt x="181" y="223"/>
                    <a:pt x="184" y="221"/>
                    <a:pt x="187" y="222"/>
                  </a:cubicBezTo>
                  <a:cubicBezTo>
                    <a:pt x="190" y="222"/>
                    <a:pt x="193" y="224"/>
                    <a:pt x="194" y="227"/>
                  </a:cubicBezTo>
                  <a:cubicBezTo>
                    <a:pt x="194" y="228"/>
                    <a:pt x="194" y="229"/>
                    <a:pt x="194" y="230"/>
                  </a:cubicBezTo>
                  <a:cubicBezTo>
                    <a:pt x="195" y="231"/>
                    <a:pt x="195" y="232"/>
                    <a:pt x="196" y="232"/>
                  </a:cubicBezTo>
                  <a:cubicBezTo>
                    <a:pt x="197" y="234"/>
                    <a:pt x="198" y="236"/>
                    <a:pt x="199" y="237"/>
                  </a:cubicBezTo>
                  <a:cubicBezTo>
                    <a:pt x="202" y="240"/>
                    <a:pt x="205" y="241"/>
                    <a:pt x="209" y="242"/>
                  </a:cubicBezTo>
                  <a:cubicBezTo>
                    <a:pt x="209" y="211"/>
                    <a:pt x="209" y="211"/>
                    <a:pt x="209" y="211"/>
                  </a:cubicBezTo>
                  <a:cubicBezTo>
                    <a:pt x="202" y="209"/>
                    <a:pt x="194" y="207"/>
                    <a:pt x="189" y="202"/>
                  </a:cubicBezTo>
                  <a:cubicBezTo>
                    <a:pt x="186" y="200"/>
                    <a:pt x="183" y="197"/>
                    <a:pt x="182" y="194"/>
                  </a:cubicBezTo>
                  <a:cubicBezTo>
                    <a:pt x="180" y="190"/>
                    <a:pt x="179" y="186"/>
                    <a:pt x="179" y="183"/>
                  </a:cubicBezTo>
                  <a:cubicBezTo>
                    <a:pt x="179" y="179"/>
                    <a:pt x="180" y="175"/>
                    <a:pt x="181" y="171"/>
                  </a:cubicBezTo>
                  <a:cubicBezTo>
                    <a:pt x="183" y="168"/>
                    <a:pt x="185" y="165"/>
                    <a:pt x="188" y="162"/>
                  </a:cubicBezTo>
                  <a:cubicBezTo>
                    <a:pt x="194" y="157"/>
                    <a:pt x="201" y="154"/>
                    <a:pt x="209" y="153"/>
                  </a:cubicBezTo>
                  <a:cubicBezTo>
                    <a:pt x="209" y="144"/>
                    <a:pt x="209" y="144"/>
                    <a:pt x="209" y="144"/>
                  </a:cubicBezTo>
                  <a:cubicBezTo>
                    <a:pt x="209" y="142"/>
                    <a:pt x="210" y="140"/>
                    <a:pt x="212" y="138"/>
                  </a:cubicBezTo>
                  <a:cubicBezTo>
                    <a:pt x="214" y="136"/>
                    <a:pt x="218" y="136"/>
                    <a:pt x="220" y="137"/>
                  </a:cubicBezTo>
                  <a:cubicBezTo>
                    <a:pt x="223" y="138"/>
                    <a:pt x="225" y="141"/>
                    <a:pt x="225" y="144"/>
                  </a:cubicBezTo>
                  <a:cubicBezTo>
                    <a:pt x="225" y="153"/>
                    <a:pt x="225" y="153"/>
                    <a:pt x="225" y="153"/>
                  </a:cubicBezTo>
                  <a:cubicBezTo>
                    <a:pt x="226" y="153"/>
                    <a:pt x="227" y="153"/>
                    <a:pt x="228" y="153"/>
                  </a:cubicBezTo>
                  <a:cubicBezTo>
                    <a:pt x="236" y="155"/>
                    <a:pt x="243" y="158"/>
                    <a:pt x="249" y="163"/>
                  </a:cubicBezTo>
                  <a:cubicBezTo>
                    <a:pt x="251" y="166"/>
                    <a:pt x="253" y="169"/>
                    <a:pt x="255" y="172"/>
                  </a:cubicBezTo>
                  <a:cubicBezTo>
                    <a:pt x="255" y="173"/>
                    <a:pt x="256" y="174"/>
                    <a:pt x="256" y="175"/>
                  </a:cubicBezTo>
                  <a:cubicBezTo>
                    <a:pt x="256" y="176"/>
                    <a:pt x="257" y="177"/>
                    <a:pt x="257" y="178"/>
                  </a:cubicBezTo>
                  <a:cubicBezTo>
                    <a:pt x="257" y="180"/>
                    <a:pt x="257" y="181"/>
                    <a:pt x="256" y="183"/>
                  </a:cubicBezTo>
                  <a:cubicBezTo>
                    <a:pt x="255" y="185"/>
                    <a:pt x="252" y="187"/>
                    <a:pt x="249" y="187"/>
                  </a:cubicBezTo>
                  <a:cubicBezTo>
                    <a:pt x="245" y="187"/>
                    <a:pt x="243" y="185"/>
                    <a:pt x="242" y="182"/>
                  </a:cubicBezTo>
                  <a:cubicBezTo>
                    <a:pt x="241" y="181"/>
                    <a:pt x="241" y="180"/>
                    <a:pt x="241" y="179"/>
                  </a:cubicBezTo>
                  <a:cubicBezTo>
                    <a:pt x="240" y="179"/>
                    <a:pt x="240" y="178"/>
                    <a:pt x="239" y="177"/>
                  </a:cubicBezTo>
                  <a:cubicBezTo>
                    <a:pt x="238" y="175"/>
                    <a:pt x="237" y="174"/>
                    <a:pt x="236" y="173"/>
                  </a:cubicBezTo>
                  <a:cubicBezTo>
                    <a:pt x="233" y="171"/>
                    <a:pt x="229" y="170"/>
                    <a:pt x="225" y="169"/>
                  </a:cubicBezTo>
                  <a:cubicBezTo>
                    <a:pt x="225" y="199"/>
                    <a:pt x="225" y="199"/>
                    <a:pt x="225" y="199"/>
                  </a:cubicBezTo>
                  <a:cubicBezTo>
                    <a:pt x="229" y="200"/>
                    <a:pt x="234" y="201"/>
                    <a:pt x="238" y="203"/>
                  </a:cubicBezTo>
                  <a:cubicBezTo>
                    <a:pt x="245" y="205"/>
                    <a:pt x="251" y="209"/>
                    <a:pt x="255" y="215"/>
                  </a:cubicBezTo>
                  <a:cubicBezTo>
                    <a:pt x="254" y="214"/>
                    <a:pt x="254" y="214"/>
                    <a:pt x="255" y="215"/>
                  </a:cubicBezTo>
                  <a:cubicBezTo>
                    <a:pt x="256" y="217"/>
                    <a:pt x="255" y="216"/>
                    <a:pt x="255" y="216"/>
                  </a:cubicBezTo>
                  <a:cubicBezTo>
                    <a:pt x="258" y="221"/>
                    <a:pt x="259" y="227"/>
                    <a:pt x="258" y="232"/>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750" name="Google Shape;750;p95"/>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751" name="Google Shape;751;p95"/>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0"/>
                                        </p:tgtEl>
                                        <p:attrNameLst>
                                          <p:attrName>style.visibility</p:attrName>
                                        </p:attrNameLst>
                                      </p:cBhvr>
                                      <p:to>
                                        <p:strVal val="visible"/>
                                      </p:to>
                                    </p:set>
                                    <p:animEffect transition="in" filter="fade">
                                      <p:cBhvr>
                                        <p:cTn id="7" dur="500"/>
                                        <p:tgtEl>
                                          <p:spTgt spid="7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38"/>
                                        </p:tgtEl>
                                        <p:attrNameLst>
                                          <p:attrName>style.visibility</p:attrName>
                                        </p:attrNameLst>
                                      </p:cBhvr>
                                      <p:to>
                                        <p:strVal val="visible"/>
                                      </p:to>
                                    </p:set>
                                    <p:animEffect transition="in" filter="fade">
                                      <p:cBhvr>
                                        <p:cTn id="11" dur="500"/>
                                        <p:tgtEl>
                                          <p:spTgt spid="738"/>
                                        </p:tgtEl>
                                      </p:cBhvr>
                                    </p:animEffect>
                                  </p:childTnLst>
                                </p:cTn>
                              </p:par>
                              <p:par>
                                <p:cTn id="12" presetID="10" presetClass="entr" presetSubtype="0" fill="hold" nodeType="with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5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34"/>
                                        </p:tgtEl>
                                        <p:attrNameLst>
                                          <p:attrName>style.visibility</p:attrName>
                                        </p:attrNameLst>
                                      </p:cBhvr>
                                      <p:to>
                                        <p:strVal val="visible"/>
                                      </p:to>
                                    </p:set>
                                    <p:animEffect transition="in" filter="fade">
                                      <p:cBhvr>
                                        <p:cTn id="17" dur="500"/>
                                        <p:tgtEl>
                                          <p:spTgt spid="734"/>
                                        </p:tgtEl>
                                      </p:cBhvr>
                                    </p:animEffect>
                                  </p:childTnLst>
                                </p:cTn>
                              </p:par>
                              <p:par>
                                <p:cTn id="18" presetID="10" presetClass="entr" presetSubtype="0" fill="hold" nodeType="withEffect">
                                  <p:stCondLst>
                                    <p:cond delay="0"/>
                                  </p:stCondLst>
                                  <p:childTnLst>
                                    <p:set>
                                      <p:cBhvr>
                                        <p:cTn id="19" dur="1" fill="hold">
                                          <p:stCondLst>
                                            <p:cond delay="0"/>
                                          </p:stCondLst>
                                        </p:cTn>
                                        <p:tgtEl>
                                          <p:spTgt spid="737"/>
                                        </p:tgtEl>
                                        <p:attrNameLst>
                                          <p:attrName>style.visibility</p:attrName>
                                        </p:attrNameLst>
                                      </p:cBhvr>
                                      <p:to>
                                        <p:strVal val="visible"/>
                                      </p:to>
                                    </p:set>
                                    <p:animEffect transition="in" filter="fade">
                                      <p:cBhvr>
                                        <p:cTn id="20" dur="500"/>
                                        <p:tgtEl>
                                          <p:spTgt spid="737"/>
                                        </p:tgtEl>
                                      </p:cBhvr>
                                    </p:animEffect>
                                  </p:childTnLst>
                                </p:cTn>
                              </p:par>
                              <p:par>
                                <p:cTn id="21" presetID="10" presetClass="entr" presetSubtype="0" fill="hold" nodeType="withEffect">
                                  <p:stCondLst>
                                    <p:cond delay="0"/>
                                  </p:stCondLst>
                                  <p:childTnLst>
                                    <p:set>
                                      <p:cBhvr>
                                        <p:cTn id="22" dur="1" fill="hold">
                                          <p:stCondLst>
                                            <p:cond delay="0"/>
                                          </p:stCondLst>
                                        </p:cTn>
                                        <p:tgtEl>
                                          <p:spTgt spid="746"/>
                                        </p:tgtEl>
                                        <p:attrNameLst>
                                          <p:attrName>style.visibility</p:attrName>
                                        </p:attrNameLst>
                                      </p:cBhvr>
                                      <p:to>
                                        <p:strVal val="visible"/>
                                      </p:to>
                                    </p:set>
                                    <p:animEffect transition="in" filter="fade">
                                      <p:cBhvr>
                                        <p:cTn id="23" dur="500"/>
                                        <p:tgtEl>
                                          <p:spTgt spid="746"/>
                                        </p:tgtEl>
                                      </p:cBhvr>
                                    </p:animEffect>
                                  </p:childTnLst>
                                </p:cTn>
                              </p:par>
                              <p:par>
                                <p:cTn id="24" presetID="10" presetClass="entr" presetSubtype="0" fill="hold" nodeType="withEffect">
                                  <p:stCondLst>
                                    <p:cond delay="0"/>
                                  </p:stCondLst>
                                  <p:childTnLst>
                                    <p:set>
                                      <p:cBhvr>
                                        <p:cTn id="25" dur="1" fill="hold">
                                          <p:stCondLst>
                                            <p:cond delay="0"/>
                                          </p:stCondLst>
                                        </p:cTn>
                                        <p:tgtEl>
                                          <p:spTgt spid="735"/>
                                        </p:tgtEl>
                                        <p:attrNameLst>
                                          <p:attrName>style.visibility</p:attrName>
                                        </p:attrNameLst>
                                      </p:cBhvr>
                                      <p:to>
                                        <p:strVal val="visible"/>
                                      </p:to>
                                    </p:set>
                                    <p:animEffect transition="in" filter="fade">
                                      <p:cBhvr>
                                        <p:cTn id="26" dur="500"/>
                                        <p:tgtEl>
                                          <p:spTgt spid="735"/>
                                        </p:tgtEl>
                                      </p:cBhvr>
                                    </p:animEffect>
                                  </p:childTnLst>
                                </p:cTn>
                              </p:par>
                              <p:par>
                                <p:cTn id="27" presetID="10" presetClass="entr" presetSubtype="0" fill="hold" nodeType="withEffect">
                                  <p:stCondLst>
                                    <p:cond delay="0"/>
                                  </p:stCondLst>
                                  <p:childTnLst>
                                    <p:set>
                                      <p:cBhvr>
                                        <p:cTn id="28" dur="1" fill="hold">
                                          <p:stCondLst>
                                            <p:cond delay="0"/>
                                          </p:stCondLst>
                                        </p:cTn>
                                        <p:tgtEl>
                                          <p:spTgt spid="740"/>
                                        </p:tgtEl>
                                        <p:attrNameLst>
                                          <p:attrName>style.visibility</p:attrName>
                                        </p:attrNameLst>
                                      </p:cBhvr>
                                      <p:to>
                                        <p:strVal val="visible"/>
                                      </p:to>
                                    </p:set>
                                    <p:animEffect transition="in" filter="fade">
                                      <p:cBhvr>
                                        <p:cTn id="29" dur="500"/>
                                        <p:tgtEl>
                                          <p:spTgt spid="740"/>
                                        </p:tgtEl>
                                      </p:cBhvr>
                                    </p:animEffect>
                                  </p:childTnLst>
                                </p:cTn>
                              </p:par>
                              <p:par>
                                <p:cTn id="30" presetID="10" presetClass="entr" presetSubtype="0" fill="hold" nodeType="withEffect">
                                  <p:stCondLst>
                                    <p:cond delay="0"/>
                                  </p:stCondLst>
                                  <p:childTnLst>
                                    <p:set>
                                      <p:cBhvr>
                                        <p:cTn id="31" dur="1" fill="hold">
                                          <p:stCondLst>
                                            <p:cond delay="0"/>
                                          </p:stCondLst>
                                        </p:cTn>
                                        <p:tgtEl>
                                          <p:spTgt spid="739"/>
                                        </p:tgtEl>
                                        <p:attrNameLst>
                                          <p:attrName>style.visibility</p:attrName>
                                        </p:attrNameLst>
                                      </p:cBhvr>
                                      <p:to>
                                        <p:strVal val="visible"/>
                                      </p:to>
                                    </p:set>
                                    <p:animEffect transition="in" filter="fade">
                                      <p:cBhvr>
                                        <p:cTn id="32" dur="500"/>
                                        <p:tgtEl>
                                          <p:spTgt spid="739"/>
                                        </p:tgtEl>
                                      </p:cBhvr>
                                    </p:animEffect>
                                  </p:childTnLst>
                                </p:cTn>
                              </p:par>
                              <p:par>
                                <p:cTn id="33" presetID="10" presetClass="entr" presetSubtype="0" fill="hold" nodeType="withEffect">
                                  <p:stCondLst>
                                    <p:cond delay="0"/>
                                  </p:stCondLst>
                                  <p:childTnLst>
                                    <p:set>
                                      <p:cBhvr>
                                        <p:cTn id="34" dur="1" fill="hold">
                                          <p:stCondLst>
                                            <p:cond delay="0"/>
                                          </p:stCondLst>
                                        </p:cTn>
                                        <p:tgtEl>
                                          <p:spTgt spid="736"/>
                                        </p:tgtEl>
                                        <p:attrNameLst>
                                          <p:attrName>style.visibility</p:attrName>
                                        </p:attrNameLst>
                                      </p:cBhvr>
                                      <p:to>
                                        <p:strVal val="visible"/>
                                      </p:to>
                                    </p:set>
                                    <p:animEffect transition="in" filter="fade">
                                      <p:cBhvr>
                                        <p:cTn id="35" dur="500"/>
                                        <p:tgtEl>
                                          <p:spTgt spid="736"/>
                                        </p:tgtEl>
                                      </p:cBhvr>
                                    </p:animEffect>
                                  </p:childTnLst>
                                </p:cTn>
                              </p:par>
                              <p:par>
                                <p:cTn id="36" presetID="10" presetClass="entr" presetSubtype="0" fill="hold" nodeType="withEffect">
                                  <p:stCondLst>
                                    <p:cond delay="500"/>
                                  </p:stCondLst>
                                  <p:childTnLst>
                                    <p:set>
                                      <p:cBhvr>
                                        <p:cTn id="37" dur="1" fill="hold">
                                          <p:stCondLst>
                                            <p:cond delay="0"/>
                                          </p:stCondLst>
                                        </p:cTn>
                                        <p:tgtEl>
                                          <p:spTgt spid="731">
                                            <p:txEl>
                                              <p:pRg st="0" end="0"/>
                                            </p:txEl>
                                          </p:spTgt>
                                        </p:tgtEl>
                                        <p:attrNameLst>
                                          <p:attrName>style.visibility</p:attrName>
                                        </p:attrNameLst>
                                      </p:cBhvr>
                                      <p:to>
                                        <p:strVal val="visible"/>
                                      </p:to>
                                    </p:set>
                                    <p:animEffect transition="in" filter="fade">
                                      <p:cBhvr>
                                        <p:cTn id="38" dur="500"/>
                                        <p:tgtEl>
                                          <p:spTgt spid="731">
                                            <p:txEl>
                                              <p:pRg st="0" end="0"/>
                                            </p:txEl>
                                          </p:spTgt>
                                        </p:tgtEl>
                                      </p:cBhvr>
                                    </p:animEffect>
                                  </p:childTnLst>
                                </p:cTn>
                              </p:par>
                              <p:par>
                                <p:cTn id="39" presetID="10" presetClass="entr" presetSubtype="0" fill="hold" nodeType="withEffect">
                                  <p:stCondLst>
                                    <p:cond delay="500"/>
                                  </p:stCondLst>
                                  <p:childTnLst>
                                    <p:set>
                                      <p:cBhvr>
                                        <p:cTn id="40" dur="1" fill="hold">
                                          <p:stCondLst>
                                            <p:cond delay="0"/>
                                          </p:stCondLst>
                                        </p:cTn>
                                        <p:tgtEl>
                                          <p:spTgt spid="732">
                                            <p:txEl>
                                              <p:pRg st="0" end="0"/>
                                            </p:txEl>
                                          </p:spTgt>
                                        </p:tgtEl>
                                        <p:attrNameLst>
                                          <p:attrName>style.visibility</p:attrName>
                                        </p:attrNameLst>
                                      </p:cBhvr>
                                      <p:to>
                                        <p:strVal val="visible"/>
                                      </p:to>
                                    </p:set>
                                    <p:animEffect transition="in" filter="fade">
                                      <p:cBhvr>
                                        <p:cTn id="41" dur="500"/>
                                        <p:tgtEl>
                                          <p:spTgt spid="732">
                                            <p:txEl>
                                              <p:pRg st="0" end="0"/>
                                            </p:txEl>
                                          </p:spTgt>
                                        </p:tgtEl>
                                      </p:cBhvr>
                                    </p:animEffect>
                                  </p:childTnLst>
                                </p:cTn>
                              </p:par>
                              <p:par>
                                <p:cTn id="42" presetID="10" presetClass="entr" presetSubtype="0" fill="hold" nodeType="withEffect">
                                  <p:stCondLst>
                                    <p:cond delay="500"/>
                                  </p:stCondLst>
                                  <p:childTnLst>
                                    <p:set>
                                      <p:cBhvr>
                                        <p:cTn id="43" dur="1" fill="hold">
                                          <p:stCondLst>
                                            <p:cond delay="0"/>
                                          </p:stCondLst>
                                        </p:cTn>
                                        <p:tgtEl>
                                          <p:spTgt spid="733">
                                            <p:txEl>
                                              <p:pRg st="0" end="0"/>
                                            </p:txEl>
                                          </p:spTgt>
                                        </p:tgtEl>
                                        <p:attrNameLst>
                                          <p:attrName>style.visibility</p:attrName>
                                        </p:attrNameLst>
                                      </p:cBhvr>
                                      <p:to>
                                        <p:strVal val="visible"/>
                                      </p:to>
                                    </p:set>
                                    <p:animEffect transition="in" filter="fade">
                                      <p:cBhvr>
                                        <p:cTn id="44" dur="500"/>
                                        <p:tgtEl>
                                          <p:spTgt spid="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6"/>
          <p:cNvSpPr/>
          <p:nvPr/>
        </p:nvSpPr>
        <p:spPr>
          <a:xfrm>
            <a:off x="1166061" y="2954536"/>
            <a:ext cx="2044831" cy="1578767"/>
          </a:xfrm>
          <a:custGeom>
            <a:avLst/>
            <a:gdLst/>
            <a:ahLst/>
            <a:cxnLst/>
            <a:rect l="l" t="t" r="r" b="b"/>
            <a:pathLst>
              <a:path w="9469" h="7313" extrusionOk="0">
                <a:moveTo>
                  <a:pt x="0" y="7031"/>
                </a:moveTo>
                <a:lnTo>
                  <a:pt x="0" y="7031"/>
                </a:lnTo>
                <a:cubicBezTo>
                  <a:pt x="0" y="281"/>
                  <a:pt x="0" y="281"/>
                  <a:pt x="0" y="281"/>
                </a:cubicBezTo>
                <a:cubicBezTo>
                  <a:pt x="0" y="125"/>
                  <a:pt x="125" y="0"/>
                  <a:pt x="250" y="0"/>
                </a:cubicBezTo>
                <a:cubicBezTo>
                  <a:pt x="9187" y="0"/>
                  <a:pt x="9187" y="0"/>
                  <a:pt x="9187" y="0"/>
                </a:cubicBezTo>
                <a:cubicBezTo>
                  <a:pt x="9343" y="0"/>
                  <a:pt x="9468" y="125"/>
                  <a:pt x="9468" y="281"/>
                </a:cubicBezTo>
                <a:cubicBezTo>
                  <a:pt x="9468" y="7031"/>
                  <a:pt x="9468" y="7031"/>
                  <a:pt x="9468" y="7031"/>
                </a:cubicBezTo>
                <a:cubicBezTo>
                  <a:pt x="9468" y="7187"/>
                  <a:pt x="9343" y="7312"/>
                  <a:pt x="9187" y="7312"/>
                </a:cubicBezTo>
                <a:cubicBezTo>
                  <a:pt x="250" y="7312"/>
                  <a:pt x="250" y="7312"/>
                  <a:pt x="250" y="7312"/>
                </a:cubicBezTo>
                <a:cubicBezTo>
                  <a:pt x="125" y="7312"/>
                  <a:pt x="0" y="7187"/>
                  <a:pt x="0" y="7031"/>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57" name="Google Shape;757;p96"/>
          <p:cNvSpPr/>
          <p:nvPr/>
        </p:nvSpPr>
        <p:spPr>
          <a:xfrm>
            <a:off x="2873726" y="3003948"/>
            <a:ext cx="80984" cy="80368"/>
          </a:xfrm>
          <a:custGeom>
            <a:avLst/>
            <a:gdLst/>
            <a:ahLst/>
            <a:cxnLst/>
            <a:rect l="l" t="t" r="r" b="b"/>
            <a:pathLst>
              <a:path w="375" h="376" extrusionOk="0">
                <a:moveTo>
                  <a:pt x="0" y="188"/>
                </a:moveTo>
                <a:lnTo>
                  <a:pt x="0" y="188"/>
                </a:lnTo>
                <a:cubicBezTo>
                  <a:pt x="0" y="94"/>
                  <a:pt x="93" y="0"/>
                  <a:pt x="187" y="0"/>
                </a:cubicBezTo>
                <a:cubicBezTo>
                  <a:pt x="281" y="0"/>
                  <a:pt x="374" y="94"/>
                  <a:pt x="374" y="188"/>
                </a:cubicBezTo>
                <a:cubicBezTo>
                  <a:pt x="374" y="281"/>
                  <a:pt x="281" y="375"/>
                  <a:pt x="187" y="375"/>
                </a:cubicBezTo>
                <a:cubicBezTo>
                  <a:pt x="93" y="375"/>
                  <a:pt x="0" y="281"/>
                  <a:pt x="0" y="188"/>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58" name="Google Shape;758;p96"/>
          <p:cNvSpPr/>
          <p:nvPr/>
        </p:nvSpPr>
        <p:spPr>
          <a:xfrm>
            <a:off x="1324182" y="3073994"/>
            <a:ext cx="1681007" cy="1282898"/>
          </a:xfrm>
          <a:custGeom>
            <a:avLst/>
            <a:gdLst/>
            <a:ahLst/>
            <a:cxnLst/>
            <a:rect l="l" t="t" r="r" b="b"/>
            <a:pathLst>
              <a:path w="7781" h="5939" extrusionOk="0">
                <a:moveTo>
                  <a:pt x="0" y="0"/>
                </a:moveTo>
                <a:lnTo>
                  <a:pt x="7780" y="0"/>
                </a:lnTo>
                <a:lnTo>
                  <a:pt x="7780" y="5938"/>
                </a:lnTo>
                <a:lnTo>
                  <a:pt x="0" y="5938"/>
                </a:lnTo>
                <a:lnTo>
                  <a:pt x="0" y="0"/>
                </a:lnTo>
              </a:path>
            </a:pathLst>
          </a:custGeom>
          <a:solidFill>
            <a:srgbClr val="FEFEFE"/>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59" name="Google Shape;759;p96"/>
          <p:cNvSpPr/>
          <p:nvPr/>
        </p:nvSpPr>
        <p:spPr>
          <a:xfrm>
            <a:off x="4131301" y="3948053"/>
            <a:ext cx="649200" cy="722100"/>
          </a:xfrm>
          <a:prstGeom prst="rect">
            <a:avLst/>
          </a:prstGeom>
          <a:solidFill>
            <a:schemeClr val="accent3"/>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760" name="Google Shape;760;p96"/>
          <p:cNvSpPr txBox="1"/>
          <p:nvPr/>
        </p:nvSpPr>
        <p:spPr>
          <a:xfrm>
            <a:off x="4216225" y="4050499"/>
            <a:ext cx="414000" cy="5172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3</a:t>
            </a:r>
            <a:endParaRPr/>
          </a:p>
        </p:txBody>
      </p:sp>
      <p:sp>
        <p:nvSpPr>
          <p:cNvPr id="761" name="Google Shape;761;p96"/>
          <p:cNvSpPr/>
          <p:nvPr/>
        </p:nvSpPr>
        <p:spPr>
          <a:xfrm>
            <a:off x="4131300" y="2611152"/>
            <a:ext cx="649200" cy="722100"/>
          </a:xfrm>
          <a:prstGeom prst="rect">
            <a:avLst/>
          </a:prstGeom>
          <a:solidFill>
            <a:schemeClr val="accent2"/>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762" name="Google Shape;762;p96"/>
          <p:cNvSpPr txBox="1"/>
          <p:nvPr/>
        </p:nvSpPr>
        <p:spPr>
          <a:xfrm>
            <a:off x="4134325" y="2641611"/>
            <a:ext cx="577800" cy="6000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2</a:t>
            </a:r>
            <a:endParaRPr/>
          </a:p>
        </p:txBody>
      </p:sp>
      <p:sp>
        <p:nvSpPr>
          <p:cNvPr id="763" name="Google Shape;763;p96"/>
          <p:cNvSpPr/>
          <p:nvPr/>
        </p:nvSpPr>
        <p:spPr>
          <a:xfrm>
            <a:off x="4131300" y="1233900"/>
            <a:ext cx="649200" cy="660000"/>
          </a:xfrm>
          <a:prstGeom prst="rect">
            <a:avLst/>
          </a:prstGeom>
          <a:solidFill>
            <a:schemeClr val="accent1"/>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764" name="Google Shape;764;p96"/>
          <p:cNvSpPr txBox="1"/>
          <p:nvPr/>
        </p:nvSpPr>
        <p:spPr>
          <a:xfrm>
            <a:off x="4216225" y="1294800"/>
            <a:ext cx="414000" cy="5382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1</a:t>
            </a:r>
            <a:endParaRPr sz="3200">
              <a:solidFill>
                <a:srgbClr val="FFFFFF"/>
              </a:solidFill>
              <a:latin typeface="Lato Light"/>
              <a:ea typeface="Lato Light"/>
              <a:cs typeface="Lato Light"/>
              <a:sym typeface="Lato Light"/>
            </a:endParaRPr>
          </a:p>
        </p:txBody>
      </p:sp>
      <p:sp>
        <p:nvSpPr>
          <p:cNvPr id="765" name="Google Shape;765;p96"/>
          <p:cNvSpPr txBox="1"/>
          <p:nvPr/>
        </p:nvSpPr>
        <p:spPr>
          <a:xfrm>
            <a:off x="4780500" y="1137450"/>
            <a:ext cx="4325400" cy="1036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None/>
            </a:pPr>
            <a:r>
              <a:rPr lang="en-US" sz="1900">
                <a:solidFill>
                  <a:schemeClr val="dk1"/>
                </a:solidFill>
                <a:latin typeface="Lustria"/>
                <a:ea typeface="Lustria"/>
                <a:cs typeface="Lustria"/>
                <a:sym typeface="Lustria"/>
              </a:rPr>
              <a:t>Terdapat 2 peran yang harus dimainkan, yaitu penjual dan pembeli.</a:t>
            </a:r>
            <a:endParaRPr sz="1900"/>
          </a:p>
        </p:txBody>
      </p:sp>
      <p:sp>
        <p:nvSpPr>
          <p:cNvPr id="766" name="Google Shape;766;p96"/>
          <p:cNvSpPr txBox="1"/>
          <p:nvPr/>
        </p:nvSpPr>
        <p:spPr>
          <a:xfrm>
            <a:off x="4780500" y="2319300"/>
            <a:ext cx="4443300" cy="1282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chemeClr val="dk1"/>
              </a:buClr>
              <a:buSzPts val="1200"/>
              <a:buFont typeface="Arial"/>
              <a:buNone/>
            </a:pPr>
            <a:r>
              <a:rPr lang="en-US" sz="1900">
                <a:solidFill>
                  <a:schemeClr val="dk1"/>
                </a:solidFill>
                <a:latin typeface="Lustria"/>
                <a:ea typeface="Lustria"/>
                <a:cs typeface="Lustria"/>
                <a:sym typeface="Lustria"/>
              </a:rPr>
              <a:t>Penjual dan pembeli harus melakukan transaksi dengan membeli dan menjual produk yang ditentukan</a:t>
            </a:r>
            <a:endParaRPr sz="1900">
              <a:solidFill>
                <a:srgbClr val="737572"/>
              </a:solidFill>
              <a:latin typeface="Lustria"/>
              <a:ea typeface="Lustria"/>
              <a:cs typeface="Lustria"/>
              <a:sym typeface="Lustria"/>
            </a:endParaRPr>
          </a:p>
        </p:txBody>
      </p:sp>
      <p:sp>
        <p:nvSpPr>
          <p:cNvPr id="767" name="Google Shape;767;p96"/>
          <p:cNvSpPr txBox="1"/>
          <p:nvPr/>
        </p:nvSpPr>
        <p:spPr>
          <a:xfrm>
            <a:off x="4780500" y="3746925"/>
            <a:ext cx="4487700" cy="1282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None/>
            </a:pPr>
            <a:r>
              <a:rPr lang="en-US" sz="1900">
                <a:solidFill>
                  <a:schemeClr val="dk1"/>
                </a:solidFill>
                <a:latin typeface="Lustria"/>
                <a:ea typeface="Lustria"/>
                <a:cs typeface="Lustria"/>
                <a:sym typeface="Lustria"/>
              </a:rPr>
              <a:t>Dalam melakukan transaksi, Anda akan dipandu petunjuk yang ada di kartu khusus yang akan Anda peroleh berdasarkan peran yang dimainkan</a:t>
            </a:r>
            <a:endParaRPr sz="1900">
              <a:solidFill>
                <a:schemeClr val="dk1"/>
              </a:solidFill>
              <a:latin typeface="Lustria"/>
              <a:ea typeface="Lustria"/>
              <a:cs typeface="Lustria"/>
              <a:sym typeface="Lustria"/>
            </a:endParaRPr>
          </a:p>
        </p:txBody>
      </p:sp>
      <p:sp>
        <p:nvSpPr>
          <p:cNvPr id="768" name="Google Shape;768;p96"/>
          <p:cNvSpPr/>
          <p:nvPr/>
        </p:nvSpPr>
        <p:spPr>
          <a:xfrm>
            <a:off x="3087335" y="3700388"/>
            <a:ext cx="100500" cy="95700"/>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nvGrpSpPr>
          <p:cNvPr id="769" name="Google Shape;769;p96"/>
          <p:cNvGrpSpPr/>
          <p:nvPr/>
        </p:nvGrpSpPr>
        <p:grpSpPr>
          <a:xfrm>
            <a:off x="608917" y="1275851"/>
            <a:ext cx="3522384" cy="1405078"/>
            <a:chOff x="3001244" y="3402763"/>
            <a:chExt cx="9395530" cy="3745875"/>
          </a:xfrm>
        </p:grpSpPr>
        <p:sp>
          <p:nvSpPr>
            <p:cNvPr id="770" name="Google Shape;770;p96"/>
            <p:cNvSpPr/>
            <p:nvPr/>
          </p:nvSpPr>
          <p:spPr>
            <a:xfrm>
              <a:off x="8652785" y="3763401"/>
              <a:ext cx="901709" cy="881272"/>
            </a:xfrm>
            <a:custGeom>
              <a:avLst/>
              <a:gdLst/>
              <a:ahLst/>
              <a:cxnLst/>
              <a:rect l="l" t="t" r="r" b="b"/>
              <a:pathLst>
                <a:path w="1564" h="1532" extrusionOk="0">
                  <a:moveTo>
                    <a:pt x="781" y="1531"/>
                  </a:moveTo>
                  <a:lnTo>
                    <a:pt x="781" y="1531"/>
                  </a:lnTo>
                  <a:cubicBezTo>
                    <a:pt x="1188" y="1531"/>
                    <a:pt x="1563" y="1188"/>
                    <a:pt x="1563" y="750"/>
                  </a:cubicBezTo>
                  <a:cubicBezTo>
                    <a:pt x="1563" y="344"/>
                    <a:pt x="1188" y="0"/>
                    <a:pt x="781" y="0"/>
                  </a:cubicBezTo>
                  <a:cubicBezTo>
                    <a:pt x="344" y="0"/>
                    <a:pt x="0" y="344"/>
                    <a:pt x="0" y="750"/>
                  </a:cubicBezTo>
                  <a:cubicBezTo>
                    <a:pt x="0" y="1188"/>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1" name="Google Shape;771;p96"/>
            <p:cNvSpPr/>
            <p:nvPr/>
          </p:nvSpPr>
          <p:spPr>
            <a:xfrm>
              <a:off x="8815347" y="4139273"/>
              <a:ext cx="576584" cy="271747"/>
            </a:xfrm>
            <a:custGeom>
              <a:avLst/>
              <a:gdLst/>
              <a:ahLst/>
              <a:cxnLst/>
              <a:rect l="l" t="t" r="r" b="b"/>
              <a:pathLst>
                <a:path w="1001" h="470" extrusionOk="0">
                  <a:moveTo>
                    <a:pt x="875" y="469"/>
                  </a:moveTo>
                  <a:lnTo>
                    <a:pt x="1000" y="469"/>
                  </a:lnTo>
                  <a:lnTo>
                    <a:pt x="1000" y="0"/>
                  </a:lnTo>
                  <a:lnTo>
                    <a:pt x="875" y="0"/>
                  </a:lnTo>
                  <a:lnTo>
                    <a:pt x="875" y="94"/>
                  </a:lnTo>
                  <a:lnTo>
                    <a:pt x="938" y="94"/>
                  </a:lnTo>
                  <a:lnTo>
                    <a:pt x="938" y="157"/>
                  </a:lnTo>
                  <a:lnTo>
                    <a:pt x="875" y="157"/>
                  </a:lnTo>
                  <a:lnTo>
                    <a:pt x="875" y="469"/>
                  </a:lnTo>
                  <a:close/>
                  <a:moveTo>
                    <a:pt x="813" y="469"/>
                  </a:moveTo>
                  <a:lnTo>
                    <a:pt x="875" y="469"/>
                  </a:lnTo>
                  <a:lnTo>
                    <a:pt x="875" y="157"/>
                  </a:lnTo>
                  <a:lnTo>
                    <a:pt x="844" y="157"/>
                  </a:lnTo>
                  <a:lnTo>
                    <a:pt x="844" y="94"/>
                  </a:lnTo>
                  <a:lnTo>
                    <a:pt x="875" y="94"/>
                  </a:lnTo>
                  <a:lnTo>
                    <a:pt x="875" y="0"/>
                  </a:lnTo>
                  <a:lnTo>
                    <a:pt x="813" y="0"/>
                  </a:lnTo>
                  <a:lnTo>
                    <a:pt x="813" y="219"/>
                  </a:lnTo>
                  <a:lnTo>
                    <a:pt x="875" y="219"/>
                  </a:lnTo>
                  <a:lnTo>
                    <a:pt x="875" y="282"/>
                  </a:lnTo>
                  <a:lnTo>
                    <a:pt x="813" y="282"/>
                  </a:lnTo>
                  <a:lnTo>
                    <a:pt x="813" y="344"/>
                  </a:lnTo>
                  <a:lnTo>
                    <a:pt x="813" y="438"/>
                  </a:lnTo>
                  <a:lnTo>
                    <a:pt x="813" y="469"/>
                  </a:lnTo>
                  <a:close/>
                  <a:moveTo>
                    <a:pt x="750" y="469"/>
                  </a:moveTo>
                  <a:lnTo>
                    <a:pt x="813" y="469"/>
                  </a:lnTo>
                  <a:lnTo>
                    <a:pt x="813" y="438"/>
                  </a:lnTo>
                  <a:lnTo>
                    <a:pt x="750" y="438"/>
                  </a:lnTo>
                  <a:lnTo>
                    <a:pt x="750" y="469"/>
                  </a:lnTo>
                  <a:close/>
                  <a:moveTo>
                    <a:pt x="813" y="0"/>
                  </a:moveTo>
                  <a:lnTo>
                    <a:pt x="750" y="0"/>
                  </a:lnTo>
                  <a:lnTo>
                    <a:pt x="750" y="94"/>
                  </a:lnTo>
                  <a:lnTo>
                    <a:pt x="782" y="94"/>
                  </a:lnTo>
                  <a:lnTo>
                    <a:pt x="782" y="157"/>
                  </a:lnTo>
                  <a:lnTo>
                    <a:pt x="750" y="157"/>
                  </a:lnTo>
                  <a:lnTo>
                    <a:pt x="750" y="344"/>
                  </a:lnTo>
                  <a:lnTo>
                    <a:pt x="813" y="344"/>
                  </a:lnTo>
                  <a:lnTo>
                    <a:pt x="813" y="282"/>
                  </a:lnTo>
                  <a:lnTo>
                    <a:pt x="782" y="282"/>
                  </a:lnTo>
                  <a:lnTo>
                    <a:pt x="782" y="219"/>
                  </a:lnTo>
                  <a:lnTo>
                    <a:pt x="813" y="219"/>
                  </a:lnTo>
                  <a:lnTo>
                    <a:pt x="813" y="0"/>
                  </a:lnTo>
                  <a:close/>
                  <a:moveTo>
                    <a:pt x="688" y="469"/>
                  </a:moveTo>
                  <a:lnTo>
                    <a:pt x="750" y="469"/>
                  </a:lnTo>
                  <a:lnTo>
                    <a:pt x="750" y="438"/>
                  </a:lnTo>
                  <a:lnTo>
                    <a:pt x="688" y="438"/>
                  </a:lnTo>
                  <a:lnTo>
                    <a:pt x="688" y="469"/>
                  </a:lnTo>
                  <a:close/>
                  <a:moveTo>
                    <a:pt x="750" y="0"/>
                  </a:moveTo>
                  <a:lnTo>
                    <a:pt x="688" y="0"/>
                  </a:lnTo>
                  <a:lnTo>
                    <a:pt x="688" y="219"/>
                  </a:lnTo>
                  <a:lnTo>
                    <a:pt x="719" y="219"/>
                  </a:lnTo>
                  <a:lnTo>
                    <a:pt x="719" y="282"/>
                  </a:lnTo>
                  <a:lnTo>
                    <a:pt x="688" y="282"/>
                  </a:lnTo>
                  <a:lnTo>
                    <a:pt x="688" y="344"/>
                  </a:lnTo>
                  <a:lnTo>
                    <a:pt x="750" y="344"/>
                  </a:lnTo>
                  <a:lnTo>
                    <a:pt x="750" y="157"/>
                  </a:lnTo>
                  <a:lnTo>
                    <a:pt x="719" y="157"/>
                  </a:lnTo>
                  <a:lnTo>
                    <a:pt x="719" y="94"/>
                  </a:lnTo>
                  <a:lnTo>
                    <a:pt x="750" y="94"/>
                  </a:lnTo>
                  <a:lnTo>
                    <a:pt x="750" y="0"/>
                  </a:lnTo>
                  <a:close/>
                  <a:moveTo>
                    <a:pt x="625" y="469"/>
                  </a:moveTo>
                  <a:lnTo>
                    <a:pt x="688" y="469"/>
                  </a:lnTo>
                  <a:lnTo>
                    <a:pt x="688" y="438"/>
                  </a:lnTo>
                  <a:lnTo>
                    <a:pt x="625" y="438"/>
                  </a:lnTo>
                  <a:lnTo>
                    <a:pt x="625" y="469"/>
                  </a:lnTo>
                  <a:close/>
                  <a:moveTo>
                    <a:pt x="688" y="0"/>
                  </a:moveTo>
                  <a:lnTo>
                    <a:pt x="625" y="0"/>
                  </a:lnTo>
                  <a:lnTo>
                    <a:pt x="625" y="94"/>
                  </a:lnTo>
                  <a:lnTo>
                    <a:pt x="657" y="94"/>
                  </a:lnTo>
                  <a:lnTo>
                    <a:pt x="657" y="157"/>
                  </a:lnTo>
                  <a:lnTo>
                    <a:pt x="625" y="157"/>
                  </a:lnTo>
                  <a:lnTo>
                    <a:pt x="625" y="344"/>
                  </a:lnTo>
                  <a:lnTo>
                    <a:pt x="688" y="344"/>
                  </a:lnTo>
                  <a:lnTo>
                    <a:pt x="688" y="282"/>
                  </a:lnTo>
                  <a:lnTo>
                    <a:pt x="657" y="282"/>
                  </a:lnTo>
                  <a:lnTo>
                    <a:pt x="657" y="219"/>
                  </a:lnTo>
                  <a:lnTo>
                    <a:pt x="688" y="219"/>
                  </a:lnTo>
                  <a:lnTo>
                    <a:pt x="688" y="0"/>
                  </a:lnTo>
                  <a:close/>
                  <a:moveTo>
                    <a:pt x="563" y="469"/>
                  </a:moveTo>
                  <a:lnTo>
                    <a:pt x="625" y="469"/>
                  </a:lnTo>
                  <a:lnTo>
                    <a:pt x="625" y="438"/>
                  </a:lnTo>
                  <a:lnTo>
                    <a:pt x="563" y="438"/>
                  </a:lnTo>
                  <a:lnTo>
                    <a:pt x="563" y="469"/>
                  </a:lnTo>
                  <a:close/>
                  <a:moveTo>
                    <a:pt x="625" y="0"/>
                  </a:moveTo>
                  <a:lnTo>
                    <a:pt x="563" y="0"/>
                  </a:lnTo>
                  <a:lnTo>
                    <a:pt x="563" y="219"/>
                  </a:lnTo>
                  <a:lnTo>
                    <a:pt x="594" y="219"/>
                  </a:lnTo>
                  <a:lnTo>
                    <a:pt x="594" y="282"/>
                  </a:lnTo>
                  <a:lnTo>
                    <a:pt x="563" y="282"/>
                  </a:lnTo>
                  <a:lnTo>
                    <a:pt x="563" y="344"/>
                  </a:lnTo>
                  <a:lnTo>
                    <a:pt x="625" y="344"/>
                  </a:lnTo>
                  <a:lnTo>
                    <a:pt x="625" y="157"/>
                  </a:lnTo>
                  <a:lnTo>
                    <a:pt x="594" y="157"/>
                  </a:lnTo>
                  <a:lnTo>
                    <a:pt x="594" y="94"/>
                  </a:lnTo>
                  <a:lnTo>
                    <a:pt x="625" y="94"/>
                  </a:lnTo>
                  <a:lnTo>
                    <a:pt x="625" y="0"/>
                  </a:lnTo>
                  <a:close/>
                  <a:moveTo>
                    <a:pt x="500" y="469"/>
                  </a:moveTo>
                  <a:lnTo>
                    <a:pt x="563" y="469"/>
                  </a:lnTo>
                  <a:lnTo>
                    <a:pt x="563" y="438"/>
                  </a:lnTo>
                  <a:lnTo>
                    <a:pt x="500" y="438"/>
                  </a:lnTo>
                  <a:lnTo>
                    <a:pt x="500" y="469"/>
                  </a:lnTo>
                  <a:close/>
                  <a:moveTo>
                    <a:pt x="563" y="0"/>
                  </a:moveTo>
                  <a:lnTo>
                    <a:pt x="500" y="0"/>
                  </a:lnTo>
                  <a:lnTo>
                    <a:pt x="500" y="94"/>
                  </a:lnTo>
                  <a:lnTo>
                    <a:pt x="532" y="94"/>
                  </a:lnTo>
                  <a:lnTo>
                    <a:pt x="532" y="157"/>
                  </a:lnTo>
                  <a:lnTo>
                    <a:pt x="500" y="157"/>
                  </a:lnTo>
                  <a:lnTo>
                    <a:pt x="500" y="344"/>
                  </a:lnTo>
                  <a:lnTo>
                    <a:pt x="563" y="344"/>
                  </a:lnTo>
                  <a:lnTo>
                    <a:pt x="563" y="282"/>
                  </a:lnTo>
                  <a:lnTo>
                    <a:pt x="500" y="282"/>
                  </a:lnTo>
                  <a:lnTo>
                    <a:pt x="500" y="219"/>
                  </a:lnTo>
                  <a:lnTo>
                    <a:pt x="563" y="219"/>
                  </a:lnTo>
                  <a:lnTo>
                    <a:pt x="563" y="0"/>
                  </a:lnTo>
                  <a:close/>
                  <a:moveTo>
                    <a:pt x="438" y="469"/>
                  </a:moveTo>
                  <a:lnTo>
                    <a:pt x="500" y="469"/>
                  </a:lnTo>
                  <a:lnTo>
                    <a:pt x="500" y="438"/>
                  </a:lnTo>
                  <a:lnTo>
                    <a:pt x="438" y="438"/>
                  </a:lnTo>
                  <a:lnTo>
                    <a:pt x="438" y="469"/>
                  </a:lnTo>
                  <a:close/>
                  <a:moveTo>
                    <a:pt x="500" y="0"/>
                  </a:moveTo>
                  <a:lnTo>
                    <a:pt x="438" y="0"/>
                  </a:lnTo>
                  <a:lnTo>
                    <a:pt x="438" y="219"/>
                  </a:lnTo>
                  <a:lnTo>
                    <a:pt x="469" y="219"/>
                  </a:lnTo>
                  <a:lnTo>
                    <a:pt x="469" y="282"/>
                  </a:lnTo>
                  <a:lnTo>
                    <a:pt x="438" y="282"/>
                  </a:lnTo>
                  <a:lnTo>
                    <a:pt x="438" y="344"/>
                  </a:lnTo>
                  <a:lnTo>
                    <a:pt x="500" y="344"/>
                  </a:lnTo>
                  <a:lnTo>
                    <a:pt x="500" y="157"/>
                  </a:lnTo>
                  <a:lnTo>
                    <a:pt x="438" y="157"/>
                  </a:lnTo>
                  <a:lnTo>
                    <a:pt x="438" y="94"/>
                  </a:lnTo>
                  <a:lnTo>
                    <a:pt x="500" y="94"/>
                  </a:lnTo>
                  <a:lnTo>
                    <a:pt x="500" y="0"/>
                  </a:lnTo>
                  <a:close/>
                  <a:moveTo>
                    <a:pt x="375" y="469"/>
                  </a:moveTo>
                  <a:lnTo>
                    <a:pt x="438" y="469"/>
                  </a:lnTo>
                  <a:lnTo>
                    <a:pt x="438" y="438"/>
                  </a:lnTo>
                  <a:lnTo>
                    <a:pt x="375" y="438"/>
                  </a:lnTo>
                  <a:lnTo>
                    <a:pt x="375" y="469"/>
                  </a:lnTo>
                  <a:close/>
                  <a:moveTo>
                    <a:pt x="438" y="0"/>
                  </a:moveTo>
                  <a:lnTo>
                    <a:pt x="375" y="0"/>
                  </a:lnTo>
                  <a:lnTo>
                    <a:pt x="375" y="94"/>
                  </a:lnTo>
                  <a:lnTo>
                    <a:pt x="407" y="94"/>
                  </a:lnTo>
                  <a:lnTo>
                    <a:pt x="407" y="157"/>
                  </a:lnTo>
                  <a:lnTo>
                    <a:pt x="375" y="157"/>
                  </a:lnTo>
                  <a:lnTo>
                    <a:pt x="375" y="344"/>
                  </a:lnTo>
                  <a:lnTo>
                    <a:pt x="438" y="344"/>
                  </a:lnTo>
                  <a:lnTo>
                    <a:pt x="438" y="282"/>
                  </a:lnTo>
                  <a:lnTo>
                    <a:pt x="375" y="282"/>
                  </a:lnTo>
                  <a:lnTo>
                    <a:pt x="375" y="219"/>
                  </a:lnTo>
                  <a:lnTo>
                    <a:pt x="438" y="219"/>
                  </a:lnTo>
                  <a:lnTo>
                    <a:pt x="438" y="0"/>
                  </a:lnTo>
                  <a:close/>
                  <a:moveTo>
                    <a:pt x="313" y="469"/>
                  </a:moveTo>
                  <a:lnTo>
                    <a:pt x="375" y="469"/>
                  </a:lnTo>
                  <a:lnTo>
                    <a:pt x="375" y="438"/>
                  </a:lnTo>
                  <a:lnTo>
                    <a:pt x="313" y="438"/>
                  </a:lnTo>
                  <a:lnTo>
                    <a:pt x="313" y="469"/>
                  </a:lnTo>
                  <a:close/>
                  <a:moveTo>
                    <a:pt x="375" y="0"/>
                  </a:moveTo>
                  <a:lnTo>
                    <a:pt x="313" y="0"/>
                  </a:lnTo>
                  <a:lnTo>
                    <a:pt x="313" y="219"/>
                  </a:lnTo>
                  <a:lnTo>
                    <a:pt x="344" y="219"/>
                  </a:lnTo>
                  <a:lnTo>
                    <a:pt x="344" y="282"/>
                  </a:lnTo>
                  <a:lnTo>
                    <a:pt x="313" y="282"/>
                  </a:lnTo>
                  <a:lnTo>
                    <a:pt x="313" y="344"/>
                  </a:lnTo>
                  <a:lnTo>
                    <a:pt x="375" y="344"/>
                  </a:lnTo>
                  <a:lnTo>
                    <a:pt x="375" y="157"/>
                  </a:lnTo>
                  <a:lnTo>
                    <a:pt x="313" y="157"/>
                  </a:lnTo>
                  <a:lnTo>
                    <a:pt x="313" y="94"/>
                  </a:lnTo>
                  <a:lnTo>
                    <a:pt x="375" y="94"/>
                  </a:lnTo>
                  <a:lnTo>
                    <a:pt x="375" y="0"/>
                  </a:lnTo>
                  <a:close/>
                  <a:moveTo>
                    <a:pt x="219" y="469"/>
                  </a:moveTo>
                  <a:lnTo>
                    <a:pt x="313" y="469"/>
                  </a:lnTo>
                  <a:lnTo>
                    <a:pt x="313" y="438"/>
                  </a:lnTo>
                  <a:lnTo>
                    <a:pt x="219" y="438"/>
                  </a:lnTo>
                  <a:lnTo>
                    <a:pt x="219" y="469"/>
                  </a:lnTo>
                  <a:close/>
                  <a:moveTo>
                    <a:pt x="313" y="0"/>
                  </a:moveTo>
                  <a:lnTo>
                    <a:pt x="219" y="0"/>
                  </a:lnTo>
                  <a:lnTo>
                    <a:pt x="219" y="94"/>
                  </a:lnTo>
                  <a:lnTo>
                    <a:pt x="282" y="94"/>
                  </a:lnTo>
                  <a:lnTo>
                    <a:pt x="282" y="157"/>
                  </a:lnTo>
                  <a:lnTo>
                    <a:pt x="219" y="157"/>
                  </a:lnTo>
                  <a:lnTo>
                    <a:pt x="219" y="344"/>
                  </a:lnTo>
                  <a:lnTo>
                    <a:pt x="313" y="344"/>
                  </a:lnTo>
                  <a:lnTo>
                    <a:pt x="313" y="282"/>
                  </a:lnTo>
                  <a:lnTo>
                    <a:pt x="250" y="282"/>
                  </a:lnTo>
                  <a:lnTo>
                    <a:pt x="250" y="219"/>
                  </a:lnTo>
                  <a:lnTo>
                    <a:pt x="313" y="219"/>
                  </a:lnTo>
                  <a:lnTo>
                    <a:pt x="313" y="0"/>
                  </a:lnTo>
                  <a:close/>
                  <a:moveTo>
                    <a:pt x="157" y="469"/>
                  </a:moveTo>
                  <a:lnTo>
                    <a:pt x="219" y="469"/>
                  </a:lnTo>
                  <a:lnTo>
                    <a:pt x="219" y="438"/>
                  </a:lnTo>
                  <a:lnTo>
                    <a:pt x="157" y="438"/>
                  </a:lnTo>
                  <a:lnTo>
                    <a:pt x="157" y="469"/>
                  </a:lnTo>
                  <a:close/>
                  <a:moveTo>
                    <a:pt x="219" y="0"/>
                  </a:moveTo>
                  <a:lnTo>
                    <a:pt x="157" y="0"/>
                  </a:lnTo>
                  <a:lnTo>
                    <a:pt x="157" y="219"/>
                  </a:lnTo>
                  <a:lnTo>
                    <a:pt x="219" y="219"/>
                  </a:lnTo>
                  <a:lnTo>
                    <a:pt x="219" y="282"/>
                  </a:lnTo>
                  <a:lnTo>
                    <a:pt x="157" y="282"/>
                  </a:lnTo>
                  <a:lnTo>
                    <a:pt x="157" y="344"/>
                  </a:lnTo>
                  <a:lnTo>
                    <a:pt x="219" y="344"/>
                  </a:lnTo>
                  <a:lnTo>
                    <a:pt x="219" y="157"/>
                  </a:lnTo>
                  <a:lnTo>
                    <a:pt x="188" y="157"/>
                  </a:lnTo>
                  <a:lnTo>
                    <a:pt x="188" y="94"/>
                  </a:lnTo>
                  <a:lnTo>
                    <a:pt x="219" y="94"/>
                  </a:lnTo>
                  <a:lnTo>
                    <a:pt x="219" y="0"/>
                  </a:lnTo>
                  <a:close/>
                  <a:moveTo>
                    <a:pt x="94" y="469"/>
                  </a:moveTo>
                  <a:lnTo>
                    <a:pt x="157" y="469"/>
                  </a:lnTo>
                  <a:lnTo>
                    <a:pt x="157" y="438"/>
                  </a:lnTo>
                  <a:lnTo>
                    <a:pt x="157" y="344"/>
                  </a:lnTo>
                  <a:lnTo>
                    <a:pt x="157" y="282"/>
                  </a:lnTo>
                  <a:lnTo>
                    <a:pt x="125" y="282"/>
                  </a:lnTo>
                  <a:lnTo>
                    <a:pt x="125" y="219"/>
                  </a:lnTo>
                  <a:lnTo>
                    <a:pt x="157" y="219"/>
                  </a:lnTo>
                  <a:lnTo>
                    <a:pt x="157" y="0"/>
                  </a:lnTo>
                  <a:lnTo>
                    <a:pt x="94" y="0"/>
                  </a:lnTo>
                  <a:lnTo>
                    <a:pt x="94" y="94"/>
                  </a:lnTo>
                  <a:lnTo>
                    <a:pt x="157" y="94"/>
                  </a:lnTo>
                  <a:lnTo>
                    <a:pt x="157" y="157"/>
                  </a:lnTo>
                  <a:lnTo>
                    <a:pt x="94" y="157"/>
                  </a:lnTo>
                  <a:lnTo>
                    <a:pt x="94" y="469"/>
                  </a:lnTo>
                  <a:close/>
                  <a:moveTo>
                    <a:pt x="0" y="469"/>
                  </a:moveTo>
                  <a:lnTo>
                    <a:pt x="94" y="469"/>
                  </a:lnTo>
                  <a:lnTo>
                    <a:pt x="94" y="157"/>
                  </a:lnTo>
                  <a:lnTo>
                    <a:pt x="63" y="157"/>
                  </a:lnTo>
                  <a:lnTo>
                    <a:pt x="63" y="94"/>
                  </a:lnTo>
                  <a:lnTo>
                    <a:pt x="94" y="94"/>
                  </a:lnTo>
                  <a:lnTo>
                    <a:pt x="94" y="0"/>
                  </a:lnTo>
                  <a:lnTo>
                    <a:pt x="0" y="0"/>
                  </a:lnTo>
                  <a:lnTo>
                    <a:pt x="0" y="46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2" name="Google Shape;772;p96"/>
            <p:cNvSpPr/>
            <p:nvPr/>
          </p:nvSpPr>
          <p:spPr>
            <a:xfrm>
              <a:off x="8924566" y="4032606"/>
              <a:ext cx="325123" cy="73651"/>
            </a:xfrm>
            <a:custGeom>
              <a:avLst/>
              <a:gdLst/>
              <a:ahLst/>
              <a:cxnLst/>
              <a:rect l="l" t="t" r="r" b="b"/>
              <a:pathLst>
                <a:path w="563" h="126" extrusionOk="0">
                  <a:moveTo>
                    <a:pt x="0" y="62"/>
                  </a:moveTo>
                  <a:lnTo>
                    <a:pt x="0" y="62"/>
                  </a:lnTo>
                  <a:cubicBezTo>
                    <a:pt x="31" y="125"/>
                    <a:pt x="31" y="125"/>
                    <a:pt x="31" y="125"/>
                  </a:cubicBezTo>
                  <a:cubicBezTo>
                    <a:pt x="94" y="94"/>
                    <a:pt x="187" y="62"/>
                    <a:pt x="281" y="62"/>
                  </a:cubicBezTo>
                  <a:cubicBezTo>
                    <a:pt x="375" y="62"/>
                    <a:pt x="469" y="94"/>
                    <a:pt x="531" y="125"/>
                  </a:cubicBezTo>
                  <a:cubicBezTo>
                    <a:pt x="562" y="62"/>
                    <a:pt x="562" y="62"/>
                    <a:pt x="562" y="62"/>
                  </a:cubicBezTo>
                  <a:cubicBezTo>
                    <a:pt x="500" y="0"/>
                    <a:pt x="375" y="0"/>
                    <a:pt x="281" y="0"/>
                  </a:cubicBezTo>
                  <a:cubicBezTo>
                    <a:pt x="187" y="0"/>
                    <a:pt x="94" y="0"/>
                    <a:pt x="0" y="62"/>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3" name="Google Shape;773;p96"/>
            <p:cNvSpPr/>
            <p:nvPr/>
          </p:nvSpPr>
          <p:spPr>
            <a:xfrm>
              <a:off x="8868687" y="3943718"/>
              <a:ext cx="431802" cy="91429"/>
            </a:xfrm>
            <a:custGeom>
              <a:avLst/>
              <a:gdLst/>
              <a:ahLst/>
              <a:cxnLst/>
              <a:rect l="l" t="t" r="r" b="b"/>
              <a:pathLst>
                <a:path w="751" h="157" extrusionOk="0">
                  <a:moveTo>
                    <a:pt x="750" y="93"/>
                  </a:moveTo>
                  <a:lnTo>
                    <a:pt x="750" y="93"/>
                  </a:lnTo>
                  <a:cubicBezTo>
                    <a:pt x="656" y="31"/>
                    <a:pt x="500" y="0"/>
                    <a:pt x="375" y="0"/>
                  </a:cubicBezTo>
                  <a:cubicBezTo>
                    <a:pt x="250" y="0"/>
                    <a:pt x="94" y="31"/>
                    <a:pt x="0" y="93"/>
                  </a:cubicBezTo>
                  <a:cubicBezTo>
                    <a:pt x="31" y="156"/>
                    <a:pt x="31" y="156"/>
                    <a:pt x="31" y="156"/>
                  </a:cubicBezTo>
                  <a:cubicBezTo>
                    <a:pt x="125" y="93"/>
                    <a:pt x="250" y="62"/>
                    <a:pt x="375" y="62"/>
                  </a:cubicBezTo>
                  <a:cubicBezTo>
                    <a:pt x="500" y="62"/>
                    <a:pt x="625" y="93"/>
                    <a:pt x="719" y="156"/>
                  </a:cubicBezTo>
                  <a:lnTo>
                    <a:pt x="750" y="93"/>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4" name="Google Shape;774;p96"/>
            <p:cNvSpPr/>
            <p:nvPr/>
          </p:nvSpPr>
          <p:spPr>
            <a:xfrm>
              <a:off x="5972684" y="3780516"/>
              <a:ext cx="898897" cy="884070"/>
            </a:xfrm>
            <a:custGeom>
              <a:avLst/>
              <a:gdLst/>
              <a:ahLst/>
              <a:cxnLst/>
              <a:rect l="l" t="t" r="r" b="b"/>
              <a:pathLst>
                <a:path w="1563" h="1533" extrusionOk="0">
                  <a:moveTo>
                    <a:pt x="781" y="1532"/>
                  </a:moveTo>
                  <a:lnTo>
                    <a:pt x="781" y="1532"/>
                  </a:lnTo>
                  <a:cubicBezTo>
                    <a:pt x="1219" y="1532"/>
                    <a:pt x="1562" y="1188"/>
                    <a:pt x="1562" y="750"/>
                  </a:cubicBezTo>
                  <a:cubicBezTo>
                    <a:pt x="1562" y="344"/>
                    <a:pt x="1219" y="0"/>
                    <a:pt x="781" y="0"/>
                  </a:cubicBezTo>
                  <a:cubicBezTo>
                    <a:pt x="375" y="0"/>
                    <a:pt x="0" y="344"/>
                    <a:pt x="0" y="750"/>
                  </a:cubicBezTo>
                  <a:cubicBezTo>
                    <a:pt x="0" y="1188"/>
                    <a:pt x="375" y="1532"/>
                    <a:pt x="781" y="1532"/>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5" name="Google Shape;775;p96"/>
            <p:cNvSpPr/>
            <p:nvPr/>
          </p:nvSpPr>
          <p:spPr>
            <a:xfrm>
              <a:off x="6242306" y="3923400"/>
              <a:ext cx="360682" cy="594287"/>
            </a:xfrm>
            <a:custGeom>
              <a:avLst/>
              <a:gdLst/>
              <a:ahLst/>
              <a:cxnLst/>
              <a:rect l="l" t="t" r="r" b="b"/>
              <a:pathLst>
                <a:path w="626" h="1033" extrusionOk="0">
                  <a:moveTo>
                    <a:pt x="500" y="1032"/>
                  </a:moveTo>
                  <a:lnTo>
                    <a:pt x="625" y="1032"/>
                  </a:lnTo>
                  <a:lnTo>
                    <a:pt x="625" y="32"/>
                  </a:lnTo>
                  <a:lnTo>
                    <a:pt x="562" y="32"/>
                  </a:lnTo>
                  <a:lnTo>
                    <a:pt x="562" y="0"/>
                  </a:lnTo>
                  <a:lnTo>
                    <a:pt x="500" y="0"/>
                  </a:lnTo>
                  <a:lnTo>
                    <a:pt x="500" y="94"/>
                  </a:lnTo>
                  <a:lnTo>
                    <a:pt x="562" y="94"/>
                  </a:lnTo>
                  <a:lnTo>
                    <a:pt x="562" y="657"/>
                  </a:lnTo>
                  <a:lnTo>
                    <a:pt x="500" y="657"/>
                  </a:lnTo>
                  <a:lnTo>
                    <a:pt x="500" y="719"/>
                  </a:lnTo>
                  <a:lnTo>
                    <a:pt x="562" y="719"/>
                  </a:lnTo>
                  <a:lnTo>
                    <a:pt x="562" y="813"/>
                  </a:lnTo>
                  <a:lnTo>
                    <a:pt x="500" y="813"/>
                  </a:lnTo>
                  <a:lnTo>
                    <a:pt x="500" y="875"/>
                  </a:lnTo>
                  <a:lnTo>
                    <a:pt x="562" y="875"/>
                  </a:lnTo>
                  <a:lnTo>
                    <a:pt x="562" y="938"/>
                  </a:lnTo>
                  <a:lnTo>
                    <a:pt x="500" y="938"/>
                  </a:lnTo>
                  <a:lnTo>
                    <a:pt x="500" y="1032"/>
                  </a:lnTo>
                  <a:close/>
                  <a:moveTo>
                    <a:pt x="437" y="0"/>
                  </a:moveTo>
                  <a:lnTo>
                    <a:pt x="437" y="32"/>
                  </a:lnTo>
                  <a:lnTo>
                    <a:pt x="312" y="32"/>
                  </a:lnTo>
                  <a:lnTo>
                    <a:pt x="312" y="94"/>
                  </a:lnTo>
                  <a:lnTo>
                    <a:pt x="500" y="94"/>
                  </a:lnTo>
                  <a:lnTo>
                    <a:pt x="500" y="0"/>
                  </a:lnTo>
                  <a:lnTo>
                    <a:pt x="437" y="0"/>
                  </a:lnTo>
                  <a:close/>
                  <a:moveTo>
                    <a:pt x="312" y="1032"/>
                  </a:moveTo>
                  <a:lnTo>
                    <a:pt x="500" y="1032"/>
                  </a:lnTo>
                  <a:lnTo>
                    <a:pt x="500" y="938"/>
                  </a:lnTo>
                  <a:lnTo>
                    <a:pt x="437" y="938"/>
                  </a:lnTo>
                  <a:lnTo>
                    <a:pt x="437" y="875"/>
                  </a:lnTo>
                  <a:lnTo>
                    <a:pt x="500" y="875"/>
                  </a:lnTo>
                  <a:lnTo>
                    <a:pt x="500" y="813"/>
                  </a:lnTo>
                  <a:lnTo>
                    <a:pt x="437" y="813"/>
                  </a:lnTo>
                  <a:lnTo>
                    <a:pt x="437" y="719"/>
                  </a:lnTo>
                  <a:lnTo>
                    <a:pt x="500" y="719"/>
                  </a:lnTo>
                  <a:lnTo>
                    <a:pt x="500" y="657"/>
                  </a:lnTo>
                  <a:lnTo>
                    <a:pt x="312" y="657"/>
                  </a:lnTo>
                  <a:lnTo>
                    <a:pt x="312" y="719"/>
                  </a:lnTo>
                  <a:lnTo>
                    <a:pt x="375" y="719"/>
                  </a:lnTo>
                  <a:lnTo>
                    <a:pt x="375" y="813"/>
                  </a:lnTo>
                  <a:lnTo>
                    <a:pt x="312" y="813"/>
                  </a:lnTo>
                  <a:lnTo>
                    <a:pt x="312" y="875"/>
                  </a:lnTo>
                  <a:lnTo>
                    <a:pt x="375" y="875"/>
                  </a:lnTo>
                  <a:lnTo>
                    <a:pt x="375" y="938"/>
                  </a:lnTo>
                  <a:lnTo>
                    <a:pt x="312" y="938"/>
                  </a:lnTo>
                  <a:lnTo>
                    <a:pt x="312" y="1032"/>
                  </a:lnTo>
                  <a:close/>
                  <a:moveTo>
                    <a:pt x="312" y="32"/>
                  </a:moveTo>
                  <a:lnTo>
                    <a:pt x="125" y="32"/>
                  </a:lnTo>
                  <a:lnTo>
                    <a:pt x="125" y="94"/>
                  </a:lnTo>
                  <a:lnTo>
                    <a:pt x="312" y="94"/>
                  </a:lnTo>
                  <a:lnTo>
                    <a:pt x="312" y="32"/>
                  </a:lnTo>
                  <a:close/>
                  <a:moveTo>
                    <a:pt x="125" y="1032"/>
                  </a:moveTo>
                  <a:lnTo>
                    <a:pt x="312" y="1032"/>
                  </a:lnTo>
                  <a:lnTo>
                    <a:pt x="312" y="938"/>
                  </a:lnTo>
                  <a:lnTo>
                    <a:pt x="250" y="938"/>
                  </a:lnTo>
                  <a:lnTo>
                    <a:pt x="250" y="875"/>
                  </a:lnTo>
                  <a:lnTo>
                    <a:pt x="312" y="875"/>
                  </a:lnTo>
                  <a:lnTo>
                    <a:pt x="312" y="813"/>
                  </a:lnTo>
                  <a:lnTo>
                    <a:pt x="250" y="813"/>
                  </a:lnTo>
                  <a:lnTo>
                    <a:pt x="250" y="719"/>
                  </a:lnTo>
                  <a:lnTo>
                    <a:pt x="312" y="719"/>
                  </a:lnTo>
                  <a:lnTo>
                    <a:pt x="312" y="657"/>
                  </a:lnTo>
                  <a:lnTo>
                    <a:pt x="125" y="657"/>
                  </a:lnTo>
                  <a:lnTo>
                    <a:pt x="125" y="719"/>
                  </a:lnTo>
                  <a:lnTo>
                    <a:pt x="187" y="719"/>
                  </a:lnTo>
                  <a:lnTo>
                    <a:pt x="187" y="813"/>
                  </a:lnTo>
                  <a:lnTo>
                    <a:pt x="125" y="813"/>
                  </a:lnTo>
                  <a:lnTo>
                    <a:pt x="125" y="875"/>
                  </a:lnTo>
                  <a:lnTo>
                    <a:pt x="187" y="875"/>
                  </a:lnTo>
                  <a:lnTo>
                    <a:pt x="187" y="938"/>
                  </a:lnTo>
                  <a:lnTo>
                    <a:pt x="125" y="938"/>
                  </a:lnTo>
                  <a:lnTo>
                    <a:pt x="125" y="1032"/>
                  </a:lnTo>
                  <a:close/>
                  <a:moveTo>
                    <a:pt x="125" y="32"/>
                  </a:moveTo>
                  <a:lnTo>
                    <a:pt x="0" y="32"/>
                  </a:lnTo>
                  <a:lnTo>
                    <a:pt x="0" y="1032"/>
                  </a:lnTo>
                  <a:lnTo>
                    <a:pt x="125" y="1032"/>
                  </a:lnTo>
                  <a:lnTo>
                    <a:pt x="125" y="938"/>
                  </a:lnTo>
                  <a:lnTo>
                    <a:pt x="62" y="938"/>
                  </a:lnTo>
                  <a:lnTo>
                    <a:pt x="62" y="875"/>
                  </a:lnTo>
                  <a:lnTo>
                    <a:pt x="125" y="875"/>
                  </a:lnTo>
                  <a:lnTo>
                    <a:pt x="125" y="813"/>
                  </a:lnTo>
                  <a:lnTo>
                    <a:pt x="62" y="813"/>
                  </a:lnTo>
                  <a:lnTo>
                    <a:pt x="62" y="719"/>
                  </a:lnTo>
                  <a:lnTo>
                    <a:pt x="125" y="719"/>
                  </a:lnTo>
                  <a:lnTo>
                    <a:pt x="125" y="657"/>
                  </a:lnTo>
                  <a:lnTo>
                    <a:pt x="62" y="657"/>
                  </a:lnTo>
                  <a:lnTo>
                    <a:pt x="62" y="94"/>
                  </a:lnTo>
                  <a:lnTo>
                    <a:pt x="125" y="94"/>
                  </a:lnTo>
                  <a:lnTo>
                    <a:pt x="125" y="32"/>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6" name="Google Shape;776;p96"/>
            <p:cNvSpPr/>
            <p:nvPr/>
          </p:nvSpPr>
          <p:spPr>
            <a:xfrm>
              <a:off x="9409453" y="5221691"/>
              <a:ext cx="1062476" cy="1061834"/>
            </a:xfrm>
            <a:custGeom>
              <a:avLst/>
              <a:gdLst/>
              <a:ahLst/>
              <a:cxnLst/>
              <a:rect l="l" t="t" r="r" b="b"/>
              <a:pathLst>
                <a:path w="1844" h="1845" extrusionOk="0">
                  <a:moveTo>
                    <a:pt x="906" y="1844"/>
                  </a:moveTo>
                  <a:lnTo>
                    <a:pt x="906" y="1844"/>
                  </a:lnTo>
                  <a:cubicBezTo>
                    <a:pt x="1437" y="1844"/>
                    <a:pt x="1843" y="1438"/>
                    <a:pt x="1843" y="938"/>
                  </a:cubicBezTo>
                  <a:cubicBezTo>
                    <a:pt x="1843" y="407"/>
                    <a:pt x="1437" y="0"/>
                    <a:pt x="906" y="0"/>
                  </a:cubicBezTo>
                  <a:cubicBezTo>
                    <a:pt x="406" y="0"/>
                    <a:pt x="0" y="407"/>
                    <a:pt x="0" y="938"/>
                  </a:cubicBezTo>
                  <a:cubicBezTo>
                    <a:pt x="0" y="1438"/>
                    <a:pt x="406" y="1844"/>
                    <a:pt x="906" y="1844"/>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7" name="Google Shape;777;p96"/>
            <p:cNvSpPr/>
            <p:nvPr/>
          </p:nvSpPr>
          <p:spPr>
            <a:xfrm>
              <a:off x="9607832" y="5815468"/>
              <a:ext cx="668024" cy="180317"/>
            </a:xfrm>
            <a:custGeom>
              <a:avLst/>
              <a:gdLst/>
              <a:ahLst/>
              <a:cxnLst/>
              <a:rect l="l" t="t" r="r" b="b"/>
              <a:pathLst>
                <a:path w="1158" h="313" extrusionOk="0">
                  <a:moveTo>
                    <a:pt x="750" y="156"/>
                  </a:moveTo>
                  <a:lnTo>
                    <a:pt x="407" y="156"/>
                  </a:lnTo>
                  <a:lnTo>
                    <a:pt x="407" y="0"/>
                  </a:lnTo>
                  <a:lnTo>
                    <a:pt x="0" y="0"/>
                  </a:lnTo>
                  <a:lnTo>
                    <a:pt x="0" y="312"/>
                  </a:lnTo>
                  <a:lnTo>
                    <a:pt x="1157" y="312"/>
                  </a:lnTo>
                  <a:lnTo>
                    <a:pt x="1157" y="0"/>
                  </a:lnTo>
                  <a:lnTo>
                    <a:pt x="750" y="0"/>
                  </a:lnTo>
                  <a:lnTo>
                    <a:pt x="750" y="156"/>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8" name="Google Shape;778;p96"/>
            <p:cNvSpPr/>
            <p:nvPr/>
          </p:nvSpPr>
          <p:spPr>
            <a:xfrm>
              <a:off x="9877074" y="5815467"/>
              <a:ext cx="127001" cy="53333"/>
            </a:xfrm>
            <a:custGeom>
              <a:avLst/>
              <a:gdLst/>
              <a:ahLst/>
              <a:cxnLst/>
              <a:rect l="l" t="t" r="r" b="b"/>
              <a:pathLst>
                <a:path w="220" h="94" extrusionOk="0">
                  <a:moveTo>
                    <a:pt x="0" y="0"/>
                  </a:moveTo>
                  <a:lnTo>
                    <a:pt x="219" y="0"/>
                  </a:lnTo>
                  <a:lnTo>
                    <a:pt x="219" y="93"/>
                  </a:lnTo>
                  <a:lnTo>
                    <a:pt x="0" y="93"/>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79" name="Google Shape;779;p96"/>
            <p:cNvSpPr/>
            <p:nvPr/>
          </p:nvSpPr>
          <p:spPr>
            <a:xfrm>
              <a:off x="9607832" y="5437053"/>
              <a:ext cx="668024" cy="342858"/>
            </a:xfrm>
            <a:custGeom>
              <a:avLst/>
              <a:gdLst/>
              <a:ahLst/>
              <a:cxnLst/>
              <a:rect l="l" t="t" r="r" b="b"/>
              <a:pathLst>
                <a:path w="1158" h="595" extrusionOk="0">
                  <a:moveTo>
                    <a:pt x="844" y="0"/>
                  </a:moveTo>
                  <a:lnTo>
                    <a:pt x="563" y="0"/>
                  </a:lnTo>
                  <a:lnTo>
                    <a:pt x="563" y="94"/>
                  </a:lnTo>
                  <a:lnTo>
                    <a:pt x="750" y="94"/>
                  </a:lnTo>
                  <a:lnTo>
                    <a:pt x="750" y="219"/>
                  </a:lnTo>
                  <a:lnTo>
                    <a:pt x="563" y="219"/>
                  </a:lnTo>
                  <a:lnTo>
                    <a:pt x="563" y="594"/>
                  </a:lnTo>
                  <a:lnTo>
                    <a:pt x="750" y="594"/>
                  </a:lnTo>
                  <a:lnTo>
                    <a:pt x="1157" y="594"/>
                  </a:lnTo>
                  <a:lnTo>
                    <a:pt x="1157" y="219"/>
                  </a:lnTo>
                  <a:lnTo>
                    <a:pt x="844" y="219"/>
                  </a:lnTo>
                  <a:lnTo>
                    <a:pt x="844" y="0"/>
                  </a:lnTo>
                  <a:close/>
                  <a:moveTo>
                    <a:pt x="563" y="0"/>
                  </a:moveTo>
                  <a:lnTo>
                    <a:pt x="282" y="0"/>
                  </a:lnTo>
                  <a:lnTo>
                    <a:pt x="282" y="219"/>
                  </a:lnTo>
                  <a:lnTo>
                    <a:pt x="0" y="219"/>
                  </a:lnTo>
                  <a:lnTo>
                    <a:pt x="0" y="594"/>
                  </a:lnTo>
                  <a:lnTo>
                    <a:pt x="407" y="594"/>
                  </a:lnTo>
                  <a:lnTo>
                    <a:pt x="563" y="594"/>
                  </a:lnTo>
                  <a:lnTo>
                    <a:pt x="563" y="219"/>
                  </a:lnTo>
                  <a:lnTo>
                    <a:pt x="375" y="219"/>
                  </a:lnTo>
                  <a:lnTo>
                    <a:pt x="375" y="94"/>
                  </a:lnTo>
                  <a:lnTo>
                    <a:pt x="563" y="94"/>
                  </a:lnTo>
                  <a:lnTo>
                    <a:pt x="563"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0" name="Google Shape;780;p96"/>
            <p:cNvSpPr/>
            <p:nvPr/>
          </p:nvSpPr>
          <p:spPr>
            <a:xfrm>
              <a:off x="3829291" y="3402763"/>
              <a:ext cx="558802" cy="558732"/>
            </a:xfrm>
            <a:custGeom>
              <a:avLst/>
              <a:gdLst/>
              <a:ahLst/>
              <a:cxnLst/>
              <a:rect l="l" t="t" r="r" b="b"/>
              <a:pathLst>
                <a:path w="970" h="970" extrusionOk="0">
                  <a:moveTo>
                    <a:pt x="500" y="969"/>
                  </a:moveTo>
                  <a:lnTo>
                    <a:pt x="500" y="969"/>
                  </a:lnTo>
                  <a:cubicBezTo>
                    <a:pt x="750" y="969"/>
                    <a:pt x="969" y="750"/>
                    <a:pt x="969" y="469"/>
                  </a:cubicBezTo>
                  <a:cubicBezTo>
                    <a:pt x="969" y="219"/>
                    <a:pt x="750" y="0"/>
                    <a:pt x="500" y="0"/>
                  </a:cubicBezTo>
                  <a:cubicBezTo>
                    <a:pt x="219" y="0"/>
                    <a:pt x="0" y="219"/>
                    <a:pt x="0" y="469"/>
                  </a:cubicBezTo>
                  <a:cubicBezTo>
                    <a:pt x="0" y="750"/>
                    <a:pt x="219" y="969"/>
                    <a:pt x="500" y="969"/>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1" name="Google Shape;781;p96"/>
            <p:cNvSpPr/>
            <p:nvPr/>
          </p:nvSpPr>
          <p:spPr>
            <a:xfrm>
              <a:off x="3938510" y="3473876"/>
              <a:ext cx="360682" cy="378412"/>
            </a:xfrm>
            <a:custGeom>
              <a:avLst/>
              <a:gdLst/>
              <a:ahLst/>
              <a:cxnLst/>
              <a:rect l="l" t="t" r="r" b="b"/>
              <a:pathLst>
                <a:path w="626" h="657" extrusionOk="0">
                  <a:moveTo>
                    <a:pt x="312" y="0"/>
                  </a:moveTo>
                  <a:lnTo>
                    <a:pt x="312" y="0"/>
                  </a:lnTo>
                  <a:cubicBezTo>
                    <a:pt x="281" y="0"/>
                    <a:pt x="250" y="94"/>
                    <a:pt x="250" y="125"/>
                  </a:cubicBezTo>
                  <a:cubicBezTo>
                    <a:pt x="250" y="250"/>
                    <a:pt x="250" y="250"/>
                    <a:pt x="250" y="250"/>
                  </a:cubicBezTo>
                  <a:cubicBezTo>
                    <a:pt x="0" y="344"/>
                    <a:pt x="0" y="344"/>
                    <a:pt x="0" y="344"/>
                  </a:cubicBezTo>
                  <a:cubicBezTo>
                    <a:pt x="0" y="406"/>
                    <a:pt x="0" y="406"/>
                    <a:pt x="0" y="406"/>
                  </a:cubicBezTo>
                  <a:cubicBezTo>
                    <a:pt x="250" y="375"/>
                    <a:pt x="250" y="375"/>
                    <a:pt x="250" y="375"/>
                  </a:cubicBezTo>
                  <a:cubicBezTo>
                    <a:pt x="250" y="500"/>
                    <a:pt x="250" y="500"/>
                    <a:pt x="250" y="500"/>
                  </a:cubicBezTo>
                  <a:cubicBezTo>
                    <a:pt x="125" y="594"/>
                    <a:pt x="125" y="594"/>
                    <a:pt x="125" y="594"/>
                  </a:cubicBezTo>
                  <a:cubicBezTo>
                    <a:pt x="125" y="656"/>
                    <a:pt x="125" y="656"/>
                    <a:pt x="125" y="656"/>
                  </a:cubicBezTo>
                  <a:cubicBezTo>
                    <a:pt x="312" y="594"/>
                    <a:pt x="312" y="594"/>
                    <a:pt x="312" y="594"/>
                  </a:cubicBezTo>
                  <a:cubicBezTo>
                    <a:pt x="468" y="656"/>
                    <a:pt x="468" y="656"/>
                    <a:pt x="468" y="656"/>
                  </a:cubicBezTo>
                  <a:cubicBezTo>
                    <a:pt x="468" y="594"/>
                    <a:pt x="468" y="594"/>
                    <a:pt x="468" y="594"/>
                  </a:cubicBezTo>
                  <a:cubicBezTo>
                    <a:pt x="375" y="500"/>
                    <a:pt x="375" y="500"/>
                    <a:pt x="375" y="500"/>
                  </a:cubicBezTo>
                  <a:cubicBezTo>
                    <a:pt x="375" y="375"/>
                    <a:pt x="375" y="375"/>
                    <a:pt x="375" y="375"/>
                  </a:cubicBezTo>
                  <a:cubicBezTo>
                    <a:pt x="625" y="406"/>
                    <a:pt x="625" y="406"/>
                    <a:pt x="625" y="406"/>
                  </a:cubicBezTo>
                  <a:cubicBezTo>
                    <a:pt x="625" y="344"/>
                    <a:pt x="625" y="344"/>
                    <a:pt x="625" y="344"/>
                  </a:cubicBezTo>
                  <a:cubicBezTo>
                    <a:pt x="375" y="250"/>
                    <a:pt x="375" y="250"/>
                    <a:pt x="375" y="250"/>
                  </a:cubicBezTo>
                  <a:cubicBezTo>
                    <a:pt x="375" y="125"/>
                    <a:pt x="375" y="125"/>
                    <a:pt x="375" y="125"/>
                  </a:cubicBezTo>
                  <a:cubicBezTo>
                    <a:pt x="375" y="94"/>
                    <a:pt x="343" y="0"/>
                    <a:pt x="31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2" name="Google Shape;782;p96"/>
            <p:cNvSpPr/>
            <p:nvPr/>
          </p:nvSpPr>
          <p:spPr>
            <a:xfrm>
              <a:off x="11622067" y="5904356"/>
              <a:ext cx="774707" cy="77460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3" name="Google Shape;783;p96"/>
            <p:cNvSpPr/>
            <p:nvPr/>
          </p:nvSpPr>
          <p:spPr>
            <a:xfrm>
              <a:off x="11677339" y="5958150"/>
              <a:ext cx="665437" cy="665035"/>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4" name="Google Shape;784;p96"/>
            <p:cNvSpPr/>
            <p:nvPr/>
          </p:nvSpPr>
          <p:spPr>
            <a:xfrm>
              <a:off x="10903241" y="3491652"/>
              <a:ext cx="972826" cy="972699"/>
            </a:xfrm>
            <a:custGeom>
              <a:avLst/>
              <a:gdLst/>
              <a:ahLst/>
              <a:cxnLst/>
              <a:rect l="l" t="t" r="r" b="b"/>
              <a:pathLst>
                <a:path w="1689" h="1689" extrusionOk="0">
                  <a:moveTo>
                    <a:pt x="844" y="0"/>
                  </a:moveTo>
                  <a:lnTo>
                    <a:pt x="844" y="0"/>
                  </a:lnTo>
                  <a:cubicBezTo>
                    <a:pt x="1094" y="0"/>
                    <a:pt x="1282" y="94"/>
                    <a:pt x="1438" y="250"/>
                  </a:cubicBezTo>
                  <a:cubicBezTo>
                    <a:pt x="1594" y="375"/>
                    <a:pt x="1688" y="594"/>
                    <a:pt x="1688" y="844"/>
                  </a:cubicBezTo>
                  <a:cubicBezTo>
                    <a:pt x="1688" y="1063"/>
                    <a:pt x="1594" y="1282"/>
                    <a:pt x="1438" y="1438"/>
                  </a:cubicBezTo>
                  <a:cubicBezTo>
                    <a:pt x="1282" y="1594"/>
                    <a:pt x="1094" y="1688"/>
                    <a:pt x="844" y="1688"/>
                  </a:cubicBezTo>
                  <a:cubicBezTo>
                    <a:pt x="844" y="1532"/>
                    <a:pt x="844" y="1532"/>
                    <a:pt x="844" y="1532"/>
                  </a:cubicBezTo>
                  <a:cubicBezTo>
                    <a:pt x="1032" y="1532"/>
                    <a:pt x="1219" y="1469"/>
                    <a:pt x="1344" y="1344"/>
                  </a:cubicBezTo>
                  <a:cubicBezTo>
                    <a:pt x="1469" y="1219"/>
                    <a:pt x="1563" y="1032"/>
                    <a:pt x="1563" y="844"/>
                  </a:cubicBezTo>
                  <a:cubicBezTo>
                    <a:pt x="1563" y="625"/>
                    <a:pt x="1469" y="469"/>
                    <a:pt x="1344" y="344"/>
                  </a:cubicBezTo>
                  <a:cubicBezTo>
                    <a:pt x="1219" y="219"/>
                    <a:pt x="1032" y="125"/>
                    <a:pt x="844" y="125"/>
                  </a:cubicBezTo>
                  <a:lnTo>
                    <a:pt x="844" y="0"/>
                  </a:lnTo>
                  <a:close/>
                  <a:moveTo>
                    <a:pt x="844" y="1688"/>
                  </a:moveTo>
                  <a:lnTo>
                    <a:pt x="844" y="1688"/>
                  </a:lnTo>
                  <a:cubicBezTo>
                    <a:pt x="625" y="1688"/>
                    <a:pt x="407" y="1594"/>
                    <a:pt x="250" y="1438"/>
                  </a:cubicBezTo>
                  <a:cubicBezTo>
                    <a:pt x="94" y="1282"/>
                    <a:pt x="0" y="1063"/>
                    <a:pt x="0" y="844"/>
                  </a:cubicBezTo>
                  <a:cubicBezTo>
                    <a:pt x="0" y="594"/>
                    <a:pt x="94" y="375"/>
                    <a:pt x="250" y="250"/>
                  </a:cubicBezTo>
                  <a:cubicBezTo>
                    <a:pt x="407" y="94"/>
                    <a:pt x="625" y="0"/>
                    <a:pt x="844" y="0"/>
                  </a:cubicBezTo>
                  <a:cubicBezTo>
                    <a:pt x="844" y="125"/>
                    <a:pt x="844" y="125"/>
                    <a:pt x="844" y="125"/>
                  </a:cubicBezTo>
                  <a:cubicBezTo>
                    <a:pt x="657" y="125"/>
                    <a:pt x="469" y="219"/>
                    <a:pt x="344" y="344"/>
                  </a:cubicBezTo>
                  <a:cubicBezTo>
                    <a:pt x="219" y="469"/>
                    <a:pt x="157" y="625"/>
                    <a:pt x="157" y="844"/>
                  </a:cubicBezTo>
                  <a:cubicBezTo>
                    <a:pt x="157" y="1032"/>
                    <a:pt x="219" y="1219"/>
                    <a:pt x="344" y="1344"/>
                  </a:cubicBezTo>
                  <a:cubicBezTo>
                    <a:pt x="469" y="1469"/>
                    <a:pt x="657" y="1532"/>
                    <a:pt x="844" y="1532"/>
                  </a:cubicBezTo>
                  <a:lnTo>
                    <a:pt x="844" y="1688"/>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5" name="Google Shape;785;p96"/>
            <p:cNvSpPr/>
            <p:nvPr/>
          </p:nvSpPr>
          <p:spPr>
            <a:xfrm>
              <a:off x="10938846" y="3529739"/>
              <a:ext cx="898897" cy="880892"/>
            </a:xfrm>
            <a:custGeom>
              <a:avLst/>
              <a:gdLst/>
              <a:ahLst/>
              <a:cxnLst/>
              <a:rect l="l" t="t" r="r" b="b"/>
              <a:pathLst>
                <a:path w="1563" h="1532" extrusionOk="0">
                  <a:moveTo>
                    <a:pt x="781" y="1531"/>
                  </a:moveTo>
                  <a:lnTo>
                    <a:pt x="781" y="1531"/>
                  </a:lnTo>
                  <a:cubicBezTo>
                    <a:pt x="1219" y="1531"/>
                    <a:pt x="1562" y="1187"/>
                    <a:pt x="1562" y="781"/>
                  </a:cubicBezTo>
                  <a:cubicBezTo>
                    <a:pt x="1562" y="344"/>
                    <a:pt x="1219" y="0"/>
                    <a:pt x="781" y="0"/>
                  </a:cubicBezTo>
                  <a:cubicBezTo>
                    <a:pt x="375" y="0"/>
                    <a:pt x="0" y="344"/>
                    <a:pt x="0" y="781"/>
                  </a:cubicBezTo>
                  <a:cubicBezTo>
                    <a:pt x="0" y="1187"/>
                    <a:pt x="375" y="1531"/>
                    <a:pt x="781" y="1531"/>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6" name="Google Shape;786;p96"/>
            <p:cNvSpPr/>
            <p:nvPr/>
          </p:nvSpPr>
          <p:spPr>
            <a:xfrm>
              <a:off x="11083583" y="3781177"/>
              <a:ext cx="612147" cy="73651"/>
            </a:xfrm>
            <a:custGeom>
              <a:avLst/>
              <a:gdLst/>
              <a:ahLst/>
              <a:cxnLst/>
              <a:rect l="l" t="t" r="r" b="b"/>
              <a:pathLst>
                <a:path w="1063" h="126" extrusionOk="0">
                  <a:moveTo>
                    <a:pt x="0" y="0"/>
                  </a:moveTo>
                  <a:lnTo>
                    <a:pt x="1062" y="0"/>
                  </a:lnTo>
                  <a:lnTo>
                    <a:pt x="1062" y="125"/>
                  </a:lnTo>
                  <a:lnTo>
                    <a:pt x="0" y="125"/>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7" name="Google Shape;787;p96"/>
            <p:cNvSpPr/>
            <p:nvPr/>
          </p:nvSpPr>
          <p:spPr>
            <a:xfrm>
              <a:off x="11083583" y="3923400"/>
              <a:ext cx="612147" cy="253968"/>
            </a:xfrm>
            <a:custGeom>
              <a:avLst/>
              <a:gdLst/>
              <a:ahLst/>
              <a:cxnLst/>
              <a:rect l="l" t="t" r="r" b="b"/>
              <a:pathLst>
                <a:path w="1063" h="439" extrusionOk="0">
                  <a:moveTo>
                    <a:pt x="906" y="438"/>
                  </a:moveTo>
                  <a:lnTo>
                    <a:pt x="1062" y="438"/>
                  </a:lnTo>
                  <a:lnTo>
                    <a:pt x="1062" y="0"/>
                  </a:lnTo>
                  <a:lnTo>
                    <a:pt x="906" y="0"/>
                  </a:lnTo>
                  <a:lnTo>
                    <a:pt x="906" y="219"/>
                  </a:lnTo>
                  <a:lnTo>
                    <a:pt x="1000" y="282"/>
                  </a:lnTo>
                  <a:lnTo>
                    <a:pt x="906" y="375"/>
                  </a:lnTo>
                  <a:lnTo>
                    <a:pt x="906" y="438"/>
                  </a:lnTo>
                  <a:close/>
                  <a:moveTo>
                    <a:pt x="0" y="438"/>
                  </a:moveTo>
                  <a:lnTo>
                    <a:pt x="906" y="438"/>
                  </a:lnTo>
                  <a:lnTo>
                    <a:pt x="906" y="375"/>
                  </a:lnTo>
                  <a:lnTo>
                    <a:pt x="844" y="282"/>
                  </a:lnTo>
                  <a:lnTo>
                    <a:pt x="906" y="219"/>
                  </a:lnTo>
                  <a:lnTo>
                    <a:pt x="906" y="0"/>
                  </a:lnTo>
                  <a:lnTo>
                    <a:pt x="0" y="0"/>
                  </a:lnTo>
                  <a:lnTo>
                    <a:pt x="0" y="438"/>
                  </a:lnTo>
                  <a:close/>
                  <a:moveTo>
                    <a:pt x="906" y="219"/>
                  </a:moveTo>
                  <a:lnTo>
                    <a:pt x="906"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8" name="Google Shape;788;p96"/>
            <p:cNvSpPr/>
            <p:nvPr/>
          </p:nvSpPr>
          <p:spPr>
            <a:xfrm>
              <a:off x="11604287" y="3923400"/>
              <a:ext cx="91441" cy="253968"/>
            </a:xfrm>
            <a:custGeom>
              <a:avLst/>
              <a:gdLst/>
              <a:ahLst/>
              <a:cxnLst/>
              <a:rect l="l" t="t" r="r" b="b"/>
              <a:pathLst>
                <a:path w="157" h="439" extrusionOk="0">
                  <a:moveTo>
                    <a:pt x="0" y="438"/>
                  </a:moveTo>
                  <a:lnTo>
                    <a:pt x="156" y="438"/>
                  </a:lnTo>
                  <a:lnTo>
                    <a:pt x="156" y="0"/>
                  </a:lnTo>
                  <a:lnTo>
                    <a:pt x="0" y="0"/>
                  </a:lnTo>
                  <a:lnTo>
                    <a:pt x="0" y="219"/>
                  </a:lnTo>
                  <a:lnTo>
                    <a:pt x="94" y="282"/>
                  </a:lnTo>
                  <a:lnTo>
                    <a:pt x="0" y="375"/>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89" name="Google Shape;789;p96"/>
            <p:cNvSpPr/>
            <p:nvPr/>
          </p:nvSpPr>
          <p:spPr>
            <a:xfrm>
              <a:off x="11083583" y="3923400"/>
              <a:ext cx="523244" cy="253968"/>
            </a:xfrm>
            <a:custGeom>
              <a:avLst/>
              <a:gdLst/>
              <a:ahLst/>
              <a:cxnLst/>
              <a:rect l="l" t="t" r="r" b="b"/>
              <a:pathLst>
                <a:path w="907" h="439" extrusionOk="0">
                  <a:moveTo>
                    <a:pt x="0" y="438"/>
                  </a:moveTo>
                  <a:lnTo>
                    <a:pt x="906" y="438"/>
                  </a:lnTo>
                  <a:lnTo>
                    <a:pt x="906" y="375"/>
                  </a:lnTo>
                  <a:lnTo>
                    <a:pt x="844" y="282"/>
                  </a:lnTo>
                  <a:lnTo>
                    <a:pt x="906" y="219"/>
                  </a:lnTo>
                  <a:lnTo>
                    <a:pt x="906" y="0"/>
                  </a:lnTo>
                  <a:lnTo>
                    <a:pt x="0" y="0"/>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0" name="Google Shape;790;p96"/>
            <p:cNvSpPr/>
            <p:nvPr/>
          </p:nvSpPr>
          <p:spPr>
            <a:xfrm>
              <a:off x="11604287" y="4050386"/>
              <a:ext cx="2539" cy="2541"/>
            </a:xfrm>
            <a:custGeom>
              <a:avLst/>
              <a:gdLst/>
              <a:ahLst/>
              <a:cxnLst/>
              <a:rect l="l" t="t" r="r" b="b"/>
              <a:pathLst>
                <a:path w="1" h="1" extrusionOk="0">
                  <a:moveTo>
                    <a:pt x="0" y="0"/>
                  </a:move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1" name="Google Shape;791;p96"/>
            <p:cNvSpPr/>
            <p:nvPr/>
          </p:nvSpPr>
          <p:spPr>
            <a:xfrm>
              <a:off x="7194815" y="5327849"/>
              <a:ext cx="1295409" cy="1295242"/>
            </a:xfrm>
            <a:custGeom>
              <a:avLst/>
              <a:gdLst/>
              <a:ahLst/>
              <a:cxnLst/>
              <a:rect l="l" t="t" r="r" b="b"/>
              <a:pathLst>
                <a:path w="2250" h="2251" extrusionOk="0">
                  <a:moveTo>
                    <a:pt x="1124" y="0"/>
                  </a:moveTo>
                  <a:lnTo>
                    <a:pt x="1124" y="0"/>
                  </a:lnTo>
                  <a:cubicBezTo>
                    <a:pt x="1436" y="0"/>
                    <a:pt x="1717" y="125"/>
                    <a:pt x="1905" y="344"/>
                  </a:cubicBezTo>
                  <a:cubicBezTo>
                    <a:pt x="2124" y="531"/>
                    <a:pt x="2249" y="812"/>
                    <a:pt x="2249" y="1125"/>
                  </a:cubicBezTo>
                  <a:cubicBezTo>
                    <a:pt x="2249" y="1437"/>
                    <a:pt x="2124" y="1719"/>
                    <a:pt x="1905" y="1906"/>
                  </a:cubicBezTo>
                  <a:cubicBezTo>
                    <a:pt x="1717" y="2125"/>
                    <a:pt x="1436" y="2250"/>
                    <a:pt x="1124" y="2250"/>
                  </a:cubicBezTo>
                  <a:cubicBezTo>
                    <a:pt x="1124" y="2094"/>
                    <a:pt x="1124" y="2094"/>
                    <a:pt x="1124" y="2094"/>
                  </a:cubicBezTo>
                  <a:cubicBezTo>
                    <a:pt x="1405" y="2094"/>
                    <a:pt x="1655" y="2000"/>
                    <a:pt x="1811" y="1812"/>
                  </a:cubicBezTo>
                  <a:cubicBezTo>
                    <a:pt x="1999" y="1656"/>
                    <a:pt x="2124" y="1406"/>
                    <a:pt x="2124" y="1125"/>
                  </a:cubicBezTo>
                  <a:cubicBezTo>
                    <a:pt x="2124" y="844"/>
                    <a:pt x="1999" y="594"/>
                    <a:pt x="1811" y="437"/>
                  </a:cubicBezTo>
                  <a:cubicBezTo>
                    <a:pt x="1655" y="250"/>
                    <a:pt x="1405" y="156"/>
                    <a:pt x="1124" y="156"/>
                  </a:cubicBezTo>
                  <a:lnTo>
                    <a:pt x="1124" y="0"/>
                  </a:lnTo>
                  <a:close/>
                  <a:moveTo>
                    <a:pt x="1124" y="2250"/>
                  </a:moveTo>
                  <a:lnTo>
                    <a:pt x="1124" y="2250"/>
                  </a:lnTo>
                  <a:cubicBezTo>
                    <a:pt x="812" y="2250"/>
                    <a:pt x="531" y="2125"/>
                    <a:pt x="344" y="1906"/>
                  </a:cubicBezTo>
                  <a:cubicBezTo>
                    <a:pt x="125" y="1719"/>
                    <a:pt x="0" y="1437"/>
                    <a:pt x="0" y="1125"/>
                  </a:cubicBezTo>
                  <a:cubicBezTo>
                    <a:pt x="0" y="812"/>
                    <a:pt x="125" y="531"/>
                    <a:pt x="344" y="344"/>
                  </a:cubicBezTo>
                  <a:cubicBezTo>
                    <a:pt x="531" y="125"/>
                    <a:pt x="812" y="0"/>
                    <a:pt x="1124" y="0"/>
                  </a:cubicBezTo>
                  <a:cubicBezTo>
                    <a:pt x="1124" y="156"/>
                    <a:pt x="1124" y="156"/>
                    <a:pt x="1124" y="156"/>
                  </a:cubicBezTo>
                  <a:cubicBezTo>
                    <a:pt x="843" y="156"/>
                    <a:pt x="625" y="250"/>
                    <a:pt x="437" y="437"/>
                  </a:cubicBezTo>
                  <a:cubicBezTo>
                    <a:pt x="250" y="594"/>
                    <a:pt x="156" y="844"/>
                    <a:pt x="156" y="1125"/>
                  </a:cubicBezTo>
                  <a:cubicBezTo>
                    <a:pt x="156" y="1406"/>
                    <a:pt x="250" y="1656"/>
                    <a:pt x="437" y="1812"/>
                  </a:cubicBezTo>
                  <a:cubicBezTo>
                    <a:pt x="625" y="2000"/>
                    <a:pt x="843" y="2094"/>
                    <a:pt x="1124" y="2094"/>
                  </a:cubicBezTo>
                  <a:lnTo>
                    <a:pt x="1124" y="2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2" name="Google Shape;792;p96"/>
            <p:cNvSpPr/>
            <p:nvPr/>
          </p:nvSpPr>
          <p:spPr>
            <a:xfrm>
              <a:off x="7233679" y="5362951"/>
              <a:ext cx="1222879" cy="1225315"/>
            </a:xfrm>
            <a:custGeom>
              <a:avLst/>
              <a:gdLst/>
              <a:ahLst/>
              <a:cxnLst/>
              <a:rect l="l" t="t" r="r" b="b"/>
              <a:pathLst>
                <a:path w="2125" h="2126" extrusionOk="0">
                  <a:moveTo>
                    <a:pt x="1062" y="2125"/>
                  </a:moveTo>
                  <a:lnTo>
                    <a:pt x="1062" y="2125"/>
                  </a:lnTo>
                  <a:cubicBezTo>
                    <a:pt x="1655" y="2125"/>
                    <a:pt x="2124" y="1657"/>
                    <a:pt x="2124" y="1063"/>
                  </a:cubicBezTo>
                  <a:cubicBezTo>
                    <a:pt x="2124" y="469"/>
                    <a:pt x="1655" y="0"/>
                    <a:pt x="1062" y="0"/>
                  </a:cubicBezTo>
                  <a:cubicBezTo>
                    <a:pt x="500" y="0"/>
                    <a:pt x="0" y="469"/>
                    <a:pt x="0" y="1063"/>
                  </a:cubicBezTo>
                  <a:cubicBezTo>
                    <a:pt x="0" y="1657"/>
                    <a:pt x="500" y="2125"/>
                    <a:pt x="1062" y="2125"/>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3" name="Google Shape;793;p96"/>
            <p:cNvSpPr/>
            <p:nvPr/>
          </p:nvSpPr>
          <p:spPr>
            <a:xfrm>
              <a:off x="7718058" y="6155784"/>
              <a:ext cx="254001" cy="91429"/>
            </a:xfrm>
            <a:custGeom>
              <a:avLst/>
              <a:gdLst/>
              <a:ahLst/>
              <a:cxnLst/>
              <a:rect l="l" t="t" r="r" b="b"/>
              <a:pathLst>
                <a:path w="439" h="158" extrusionOk="0">
                  <a:moveTo>
                    <a:pt x="0" y="0"/>
                  </a:moveTo>
                  <a:lnTo>
                    <a:pt x="0" y="157"/>
                  </a:lnTo>
                  <a:lnTo>
                    <a:pt x="438" y="157"/>
                  </a:lnTo>
                  <a:lnTo>
                    <a:pt x="438"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4" name="Google Shape;794;p96"/>
            <p:cNvSpPr/>
            <p:nvPr/>
          </p:nvSpPr>
          <p:spPr>
            <a:xfrm>
              <a:off x="7484377" y="5688484"/>
              <a:ext cx="718825" cy="449523"/>
            </a:xfrm>
            <a:custGeom>
              <a:avLst/>
              <a:gdLst/>
              <a:ahLst/>
              <a:cxnLst/>
              <a:rect l="l" t="t" r="r" b="b"/>
              <a:pathLst>
                <a:path w="1250" h="782" extrusionOk="0">
                  <a:moveTo>
                    <a:pt x="843" y="781"/>
                  </a:moveTo>
                  <a:lnTo>
                    <a:pt x="1249" y="781"/>
                  </a:lnTo>
                  <a:lnTo>
                    <a:pt x="1249" y="0"/>
                  </a:lnTo>
                  <a:lnTo>
                    <a:pt x="624" y="0"/>
                  </a:lnTo>
                  <a:lnTo>
                    <a:pt x="624" y="94"/>
                  </a:lnTo>
                  <a:lnTo>
                    <a:pt x="1155" y="94"/>
                  </a:lnTo>
                  <a:lnTo>
                    <a:pt x="1155" y="687"/>
                  </a:lnTo>
                  <a:lnTo>
                    <a:pt x="843" y="687"/>
                  </a:lnTo>
                  <a:lnTo>
                    <a:pt x="624" y="687"/>
                  </a:lnTo>
                  <a:lnTo>
                    <a:pt x="624" y="781"/>
                  </a:lnTo>
                  <a:lnTo>
                    <a:pt x="843" y="781"/>
                  </a:lnTo>
                  <a:close/>
                  <a:moveTo>
                    <a:pt x="624" y="0"/>
                  </a:moveTo>
                  <a:lnTo>
                    <a:pt x="0" y="0"/>
                  </a:lnTo>
                  <a:lnTo>
                    <a:pt x="0" y="781"/>
                  </a:lnTo>
                  <a:lnTo>
                    <a:pt x="405" y="781"/>
                  </a:lnTo>
                  <a:lnTo>
                    <a:pt x="624" y="781"/>
                  </a:lnTo>
                  <a:lnTo>
                    <a:pt x="624" y="687"/>
                  </a:lnTo>
                  <a:lnTo>
                    <a:pt x="405" y="687"/>
                  </a:lnTo>
                  <a:lnTo>
                    <a:pt x="94" y="687"/>
                  </a:lnTo>
                  <a:lnTo>
                    <a:pt x="94" y="94"/>
                  </a:lnTo>
                  <a:lnTo>
                    <a:pt x="624" y="94"/>
                  </a:lnTo>
                  <a:lnTo>
                    <a:pt x="624"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5" name="Google Shape;795;p96"/>
            <p:cNvSpPr/>
            <p:nvPr/>
          </p:nvSpPr>
          <p:spPr>
            <a:xfrm>
              <a:off x="7664718" y="6282772"/>
              <a:ext cx="360681" cy="38093"/>
            </a:xfrm>
            <a:custGeom>
              <a:avLst/>
              <a:gdLst/>
              <a:ahLst/>
              <a:cxnLst/>
              <a:rect l="l" t="t" r="r" b="b"/>
              <a:pathLst>
                <a:path w="625" h="64" extrusionOk="0">
                  <a:moveTo>
                    <a:pt x="0" y="0"/>
                  </a:moveTo>
                  <a:lnTo>
                    <a:pt x="0" y="63"/>
                  </a:lnTo>
                  <a:lnTo>
                    <a:pt x="624" y="63"/>
                  </a:lnTo>
                  <a:lnTo>
                    <a:pt x="624" y="0"/>
                  </a:lnTo>
                  <a:lnTo>
                    <a:pt x="531" y="0"/>
                  </a:lnTo>
                  <a:lnTo>
                    <a:pt x="93"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6" name="Google Shape;796;p96"/>
            <p:cNvSpPr/>
            <p:nvPr/>
          </p:nvSpPr>
          <p:spPr>
            <a:xfrm>
              <a:off x="4261093" y="5759596"/>
              <a:ext cx="901709" cy="881272"/>
            </a:xfrm>
            <a:custGeom>
              <a:avLst/>
              <a:gdLst/>
              <a:ahLst/>
              <a:cxnLst/>
              <a:rect l="l" t="t" r="r" b="b"/>
              <a:pathLst>
                <a:path w="1564" h="1532" extrusionOk="0">
                  <a:moveTo>
                    <a:pt x="781" y="1531"/>
                  </a:moveTo>
                  <a:lnTo>
                    <a:pt x="781" y="1531"/>
                  </a:lnTo>
                  <a:cubicBezTo>
                    <a:pt x="1219" y="1531"/>
                    <a:pt x="1563" y="1187"/>
                    <a:pt x="1563" y="781"/>
                  </a:cubicBezTo>
                  <a:cubicBezTo>
                    <a:pt x="1563" y="344"/>
                    <a:pt x="1219" y="0"/>
                    <a:pt x="781" y="0"/>
                  </a:cubicBezTo>
                  <a:cubicBezTo>
                    <a:pt x="344" y="0"/>
                    <a:pt x="0" y="344"/>
                    <a:pt x="0" y="781"/>
                  </a:cubicBezTo>
                  <a:cubicBezTo>
                    <a:pt x="0" y="1187"/>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7" name="Google Shape;797;p96"/>
            <p:cNvSpPr/>
            <p:nvPr/>
          </p:nvSpPr>
          <p:spPr>
            <a:xfrm>
              <a:off x="3001244" y="4609033"/>
              <a:ext cx="863957" cy="863435"/>
            </a:xfrm>
            <a:custGeom>
              <a:avLst/>
              <a:gdLst/>
              <a:ahLst/>
              <a:cxnLst/>
              <a:rect l="l" t="t" r="r" b="b"/>
              <a:pathLst>
                <a:path w="1501" h="1501" extrusionOk="0">
                  <a:moveTo>
                    <a:pt x="750" y="1500"/>
                  </a:moveTo>
                  <a:lnTo>
                    <a:pt x="750" y="1500"/>
                  </a:lnTo>
                  <a:cubicBezTo>
                    <a:pt x="1156" y="1500"/>
                    <a:pt x="1500" y="1156"/>
                    <a:pt x="1500" y="750"/>
                  </a:cubicBezTo>
                  <a:cubicBezTo>
                    <a:pt x="1500" y="312"/>
                    <a:pt x="1156" y="0"/>
                    <a:pt x="750" y="0"/>
                  </a:cubicBezTo>
                  <a:cubicBezTo>
                    <a:pt x="343" y="0"/>
                    <a:pt x="0" y="312"/>
                    <a:pt x="0" y="750"/>
                  </a:cubicBezTo>
                  <a:cubicBezTo>
                    <a:pt x="0" y="1156"/>
                    <a:pt x="343" y="1500"/>
                    <a:pt x="750" y="1500"/>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8" name="Google Shape;798;p96"/>
            <p:cNvSpPr/>
            <p:nvPr/>
          </p:nvSpPr>
          <p:spPr>
            <a:xfrm>
              <a:off x="3146027" y="4751336"/>
              <a:ext cx="576584" cy="558732"/>
            </a:xfrm>
            <a:custGeom>
              <a:avLst/>
              <a:gdLst/>
              <a:ahLst/>
              <a:cxnLst/>
              <a:rect l="l" t="t" r="r" b="b"/>
              <a:pathLst>
                <a:path w="1001" h="970" extrusionOk="0">
                  <a:moveTo>
                    <a:pt x="531" y="969"/>
                  </a:moveTo>
                  <a:lnTo>
                    <a:pt x="531" y="969"/>
                  </a:lnTo>
                  <a:cubicBezTo>
                    <a:pt x="562" y="969"/>
                    <a:pt x="593" y="969"/>
                    <a:pt x="593" y="969"/>
                  </a:cubicBezTo>
                  <a:cubicBezTo>
                    <a:pt x="625" y="969"/>
                    <a:pt x="625" y="969"/>
                    <a:pt x="656" y="969"/>
                  </a:cubicBezTo>
                  <a:cubicBezTo>
                    <a:pt x="656" y="969"/>
                    <a:pt x="656" y="937"/>
                    <a:pt x="687" y="937"/>
                  </a:cubicBezTo>
                  <a:lnTo>
                    <a:pt x="718" y="937"/>
                  </a:lnTo>
                  <a:cubicBezTo>
                    <a:pt x="718" y="937"/>
                    <a:pt x="718" y="906"/>
                    <a:pt x="750" y="906"/>
                  </a:cubicBezTo>
                  <a:cubicBezTo>
                    <a:pt x="781" y="906"/>
                    <a:pt x="812" y="875"/>
                    <a:pt x="812" y="844"/>
                  </a:cubicBezTo>
                  <a:cubicBezTo>
                    <a:pt x="843" y="844"/>
                    <a:pt x="843" y="844"/>
                    <a:pt x="843" y="844"/>
                  </a:cubicBezTo>
                  <a:cubicBezTo>
                    <a:pt x="843" y="844"/>
                    <a:pt x="843" y="812"/>
                    <a:pt x="875" y="812"/>
                  </a:cubicBezTo>
                  <a:cubicBezTo>
                    <a:pt x="875" y="812"/>
                    <a:pt x="875" y="812"/>
                    <a:pt x="875" y="781"/>
                  </a:cubicBezTo>
                  <a:cubicBezTo>
                    <a:pt x="906" y="781"/>
                    <a:pt x="906" y="750"/>
                    <a:pt x="906" y="750"/>
                  </a:cubicBezTo>
                  <a:cubicBezTo>
                    <a:pt x="906" y="750"/>
                    <a:pt x="906" y="750"/>
                    <a:pt x="937" y="750"/>
                  </a:cubicBezTo>
                  <a:cubicBezTo>
                    <a:pt x="937" y="719"/>
                    <a:pt x="937" y="719"/>
                    <a:pt x="937" y="719"/>
                  </a:cubicBezTo>
                  <a:cubicBezTo>
                    <a:pt x="937" y="687"/>
                    <a:pt x="937" y="687"/>
                    <a:pt x="937" y="687"/>
                  </a:cubicBezTo>
                  <a:lnTo>
                    <a:pt x="968" y="656"/>
                  </a:lnTo>
                  <a:lnTo>
                    <a:pt x="968" y="625"/>
                  </a:lnTo>
                  <a:cubicBezTo>
                    <a:pt x="968" y="594"/>
                    <a:pt x="968" y="594"/>
                    <a:pt x="968" y="594"/>
                  </a:cubicBezTo>
                  <a:lnTo>
                    <a:pt x="968" y="562"/>
                  </a:lnTo>
                  <a:cubicBezTo>
                    <a:pt x="968" y="562"/>
                    <a:pt x="968" y="562"/>
                    <a:pt x="1000" y="531"/>
                  </a:cubicBezTo>
                  <a:lnTo>
                    <a:pt x="1000" y="500"/>
                  </a:lnTo>
                  <a:cubicBezTo>
                    <a:pt x="1000" y="469"/>
                    <a:pt x="1000" y="469"/>
                    <a:pt x="1000" y="437"/>
                  </a:cubicBezTo>
                  <a:cubicBezTo>
                    <a:pt x="968" y="437"/>
                    <a:pt x="968" y="437"/>
                    <a:pt x="968" y="406"/>
                  </a:cubicBezTo>
                  <a:cubicBezTo>
                    <a:pt x="968" y="375"/>
                    <a:pt x="968" y="375"/>
                    <a:pt x="968" y="375"/>
                  </a:cubicBezTo>
                  <a:cubicBezTo>
                    <a:pt x="968" y="344"/>
                    <a:pt x="968" y="344"/>
                    <a:pt x="968" y="312"/>
                  </a:cubicBezTo>
                  <a:cubicBezTo>
                    <a:pt x="968" y="312"/>
                    <a:pt x="968" y="312"/>
                    <a:pt x="937" y="312"/>
                  </a:cubicBezTo>
                  <a:lnTo>
                    <a:pt x="937" y="281"/>
                  </a:lnTo>
                  <a:cubicBezTo>
                    <a:pt x="937" y="250"/>
                    <a:pt x="937" y="250"/>
                    <a:pt x="937" y="250"/>
                  </a:cubicBezTo>
                  <a:cubicBezTo>
                    <a:pt x="906" y="219"/>
                    <a:pt x="906" y="219"/>
                    <a:pt x="875" y="187"/>
                  </a:cubicBezTo>
                  <a:lnTo>
                    <a:pt x="875" y="156"/>
                  </a:lnTo>
                  <a:cubicBezTo>
                    <a:pt x="843" y="156"/>
                    <a:pt x="843" y="156"/>
                    <a:pt x="843" y="156"/>
                  </a:cubicBezTo>
                  <a:cubicBezTo>
                    <a:pt x="843" y="125"/>
                    <a:pt x="843" y="125"/>
                    <a:pt x="812" y="125"/>
                  </a:cubicBezTo>
                  <a:cubicBezTo>
                    <a:pt x="812" y="125"/>
                    <a:pt x="812" y="94"/>
                    <a:pt x="781" y="94"/>
                  </a:cubicBezTo>
                  <a:lnTo>
                    <a:pt x="750" y="62"/>
                  </a:lnTo>
                  <a:cubicBezTo>
                    <a:pt x="718" y="62"/>
                    <a:pt x="718" y="62"/>
                    <a:pt x="718" y="62"/>
                  </a:cubicBezTo>
                  <a:lnTo>
                    <a:pt x="687" y="31"/>
                  </a:lnTo>
                  <a:cubicBezTo>
                    <a:pt x="656" y="31"/>
                    <a:pt x="656" y="31"/>
                    <a:pt x="656" y="31"/>
                  </a:cubicBezTo>
                  <a:cubicBezTo>
                    <a:pt x="625" y="31"/>
                    <a:pt x="625" y="31"/>
                    <a:pt x="625" y="0"/>
                  </a:cubicBezTo>
                  <a:cubicBezTo>
                    <a:pt x="593" y="0"/>
                    <a:pt x="593" y="0"/>
                    <a:pt x="593" y="0"/>
                  </a:cubicBezTo>
                  <a:cubicBezTo>
                    <a:pt x="562" y="0"/>
                    <a:pt x="562" y="0"/>
                    <a:pt x="531" y="0"/>
                  </a:cubicBezTo>
                  <a:cubicBezTo>
                    <a:pt x="531" y="31"/>
                    <a:pt x="531" y="31"/>
                    <a:pt x="531" y="31"/>
                  </a:cubicBezTo>
                  <a:cubicBezTo>
                    <a:pt x="562" y="31"/>
                    <a:pt x="562" y="31"/>
                    <a:pt x="593" y="31"/>
                  </a:cubicBezTo>
                  <a:cubicBezTo>
                    <a:pt x="562" y="31"/>
                    <a:pt x="562" y="31"/>
                    <a:pt x="562" y="31"/>
                  </a:cubicBezTo>
                  <a:cubicBezTo>
                    <a:pt x="562" y="62"/>
                    <a:pt x="562" y="31"/>
                    <a:pt x="531" y="31"/>
                  </a:cubicBezTo>
                  <a:lnTo>
                    <a:pt x="562" y="62"/>
                  </a:lnTo>
                  <a:cubicBezTo>
                    <a:pt x="593" y="62"/>
                    <a:pt x="593" y="62"/>
                    <a:pt x="593" y="62"/>
                  </a:cubicBezTo>
                  <a:lnTo>
                    <a:pt x="593" y="31"/>
                  </a:lnTo>
                  <a:lnTo>
                    <a:pt x="625" y="31"/>
                  </a:lnTo>
                  <a:cubicBezTo>
                    <a:pt x="625" y="62"/>
                    <a:pt x="625" y="31"/>
                    <a:pt x="625" y="62"/>
                  </a:cubicBezTo>
                  <a:cubicBezTo>
                    <a:pt x="625" y="62"/>
                    <a:pt x="625" y="62"/>
                    <a:pt x="625" y="31"/>
                  </a:cubicBezTo>
                  <a:cubicBezTo>
                    <a:pt x="625" y="31"/>
                    <a:pt x="625" y="31"/>
                    <a:pt x="625" y="62"/>
                  </a:cubicBezTo>
                  <a:lnTo>
                    <a:pt x="656" y="62"/>
                  </a:lnTo>
                  <a:lnTo>
                    <a:pt x="687" y="62"/>
                  </a:lnTo>
                  <a:cubicBezTo>
                    <a:pt x="687" y="62"/>
                    <a:pt x="687" y="62"/>
                    <a:pt x="656" y="62"/>
                  </a:cubicBezTo>
                  <a:lnTo>
                    <a:pt x="687" y="62"/>
                  </a:lnTo>
                  <a:cubicBezTo>
                    <a:pt x="687" y="94"/>
                    <a:pt x="687" y="94"/>
                    <a:pt x="687" y="94"/>
                  </a:cubicBezTo>
                  <a:cubicBezTo>
                    <a:pt x="687" y="94"/>
                    <a:pt x="687" y="94"/>
                    <a:pt x="656" y="94"/>
                  </a:cubicBezTo>
                  <a:cubicBezTo>
                    <a:pt x="656" y="94"/>
                    <a:pt x="656" y="94"/>
                    <a:pt x="656" y="62"/>
                  </a:cubicBezTo>
                  <a:lnTo>
                    <a:pt x="656" y="94"/>
                  </a:lnTo>
                  <a:cubicBezTo>
                    <a:pt x="625" y="94"/>
                    <a:pt x="625" y="94"/>
                    <a:pt x="625" y="94"/>
                  </a:cubicBezTo>
                  <a:cubicBezTo>
                    <a:pt x="625" y="94"/>
                    <a:pt x="625" y="94"/>
                    <a:pt x="593" y="94"/>
                  </a:cubicBezTo>
                  <a:cubicBezTo>
                    <a:pt x="593" y="94"/>
                    <a:pt x="593" y="94"/>
                    <a:pt x="562" y="94"/>
                  </a:cubicBezTo>
                  <a:cubicBezTo>
                    <a:pt x="562" y="125"/>
                    <a:pt x="562" y="125"/>
                    <a:pt x="562" y="125"/>
                  </a:cubicBezTo>
                  <a:lnTo>
                    <a:pt x="562" y="156"/>
                  </a:lnTo>
                  <a:lnTo>
                    <a:pt x="593" y="156"/>
                  </a:lnTo>
                  <a:lnTo>
                    <a:pt x="625" y="156"/>
                  </a:lnTo>
                  <a:cubicBezTo>
                    <a:pt x="625" y="187"/>
                    <a:pt x="625" y="187"/>
                    <a:pt x="625" y="187"/>
                  </a:cubicBezTo>
                  <a:lnTo>
                    <a:pt x="593" y="187"/>
                  </a:lnTo>
                  <a:lnTo>
                    <a:pt x="625" y="187"/>
                  </a:lnTo>
                  <a:cubicBezTo>
                    <a:pt x="625" y="187"/>
                    <a:pt x="625" y="187"/>
                    <a:pt x="625" y="156"/>
                  </a:cubicBezTo>
                  <a:cubicBezTo>
                    <a:pt x="656" y="156"/>
                    <a:pt x="687" y="156"/>
                    <a:pt x="687" y="125"/>
                  </a:cubicBezTo>
                  <a:cubicBezTo>
                    <a:pt x="687" y="125"/>
                    <a:pt x="687" y="125"/>
                    <a:pt x="687" y="94"/>
                  </a:cubicBezTo>
                  <a:cubicBezTo>
                    <a:pt x="718" y="94"/>
                    <a:pt x="718" y="94"/>
                    <a:pt x="718" y="94"/>
                  </a:cubicBezTo>
                  <a:cubicBezTo>
                    <a:pt x="750" y="94"/>
                    <a:pt x="750" y="94"/>
                    <a:pt x="750" y="94"/>
                  </a:cubicBezTo>
                  <a:cubicBezTo>
                    <a:pt x="750" y="125"/>
                    <a:pt x="750" y="125"/>
                    <a:pt x="750" y="125"/>
                  </a:cubicBezTo>
                  <a:cubicBezTo>
                    <a:pt x="750" y="125"/>
                    <a:pt x="750" y="125"/>
                    <a:pt x="781" y="125"/>
                  </a:cubicBezTo>
                  <a:cubicBezTo>
                    <a:pt x="781" y="125"/>
                    <a:pt x="781" y="125"/>
                    <a:pt x="781" y="156"/>
                  </a:cubicBezTo>
                  <a:lnTo>
                    <a:pt x="812" y="156"/>
                  </a:lnTo>
                  <a:lnTo>
                    <a:pt x="812" y="187"/>
                  </a:lnTo>
                  <a:cubicBezTo>
                    <a:pt x="812" y="219"/>
                    <a:pt x="812" y="219"/>
                    <a:pt x="812" y="219"/>
                  </a:cubicBezTo>
                  <a:cubicBezTo>
                    <a:pt x="812" y="250"/>
                    <a:pt x="812" y="250"/>
                    <a:pt x="812" y="250"/>
                  </a:cubicBezTo>
                  <a:lnTo>
                    <a:pt x="781" y="250"/>
                  </a:lnTo>
                  <a:cubicBezTo>
                    <a:pt x="781" y="250"/>
                    <a:pt x="781" y="250"/>
                    <a:pt x="781" y="219"/>
                  </a:cubicBezTo>
                  <a:cubicBezTo>
                    <a:pt x="781" y="219"/>
                    <a:pt x="781" y="219"/>
                    <a:pt x="812" y="219"/>
                  </a:cubicBezTo>
                  <a:cubicBezTo>
                    <a:pt x="812" y="219"/>
                    <a:pt x="812" y="219"/>
                    <a:pt x="812" y="187"/>
                  </a:cubicBezTo>
                  <a:cubicBezTo>
                    <a:pt x="812" y="187"/>
                    <a:pt x="781" y="187"/>
                    <a:pt x="781" y="219"/>
                  </a:cubicBezTo>
                  <a:lnTo>
                    <a:pt x="750" y="219"/>
                  </a:lnTo>
                  <a:lnTo>
                    <a:pt x="718" y="219"/>
                  </a:lnTo>
                  <a:lnTo>
                    <a:pt x="718" y="250"/>
                  </a:lnTo>
                  <a:cubicBezTo>
                    <a:pt x="718" y="250"/>
                    <a:pt x="718" y="250"/>
                    <a:pt x="750" y="250"/>
                  </a:cubicBezTo>
                  <a:cubicBezTo>
                    <a:pt x="718" y="250"/>
                    <a:pt x="718" y="250"/>
                    <a:pt x="718" y="281"/>
                  </a:cubicBezTo>
                  <a:lnTo>
                    <a:pt x="687" y="281"/>
                  </a:lnTo>
                  <a:cubicBezTo>
                    <a:pt x="687" y="250"/>
                    <a:pt x="718" y="281"/>
                    <a:pt x="718" y="250"/>
                  </a:cubicBezTo>
                  <a:cubicBezTo>
                    <a:pt x="687" y="250"/>
                    <a:pt x="687" y="250"/>
                    <a:pt x="687" y="281"/>
                  </a:cubicBezTo>
                  <a:lnTo>
                    <a:pt x="656" y="281"/>
                  </a:lnTo>
                  <a:cubicBezTo>
                    <a:pt x="656" y="281"/>
                    <a:pt x="656" y="281"/>
                    <a:pt x="625" y="281"/>
                  </a:cubicBezTo>
                  <a:cubicBezTo>
                    <a:pt x="625" y="312"/>
                    <a:pt x="625" y="312"/>
                    <a:pt x="625" y="312"/>
                  </a:cubicBezTo>
                  <a:cubicBezTo>
                    <a:pt x="593" y="312"/>
                    <a:pt x="593" y="312"/>
                    <a:pt x="593" y="312"/>
                  </a:cubicBezTo>
                  <a:cubicBezTo>
                    <a:pt x="593" y="312"/>
                    <a:pt x="593" y="312"/>
                    <a:pt x="593" y="344"/>
                  </a:cubicBezTo>
                  <a:cubicBezTo>
                    <a:pt x="593" y="344"/>
                    <a:pt x="593" y="312"/>
                    <a:pt x="593" y="344"/>
                  </a:cubicBezTo>
                  <a:lnTo>
                    <a:pt x="562" y="375"/>
                  </a:lnTo>
                  <a:cubicBezTo>
                    <a:pt x="531" y="375"/>
                    <a:pt x="531" y="375"/>
                    <a:pt x="531" y="375"/>
                  </a:cubicBezTo>
                  <a:cubicBezTo>
                    <a:pt x="531" y="625"/>
                    <a:pt x="531" y="625"/>
                    <a:pt x="531" y="625"/>
                  </a:cubicBezTo>
                  <a:lnTo>
                    <a:pt x="531" y="594"/>
                  </a:lnTo>
                  <a:cubicBezTo>
                    <a:pt x="562" y="594"/>
                    <a:pt x="562" y="594"/>
                    <a:pt x="562" y="594"/>
                  </a:cubicBezTo>
                  <a:cubicBezTo>
                    <a:pt x="562" y="594"/>
                    <a:pt x="562" y="562"/>
                    <a:pt x="593" y="594"/>
                  </a:cubicBezTo>
                  <a:cubicBezTo>
                    <a:pt x="593" y="594"/>
                    <a:pt x="562" y="594"/>
                    <a:pt x="593" y="594"/>
                  </a:cubicBezTo>
                  <a:cubicBezTo>
                    <a:pt x="625" y="594"/>
                    <a:pt x="625" y="594"/>
                    <a:pt x="625" y="594"/>
                  </a:cubicBezTo>
                  <a:cubicBezTo>
                    <a:pt x="656" y="594"/>
                    <a:pt x="656" y="594"/>
                    <a:pt x="656" y="594"/>
                  </a:cubicBezTo>
                  <a:cubicBezTo>
                    <a:pt x="687" y="594"/>
                    <a:pt x="687" y="594"/>
                    <a:pt x="687" y="594"/>
                  </a:cubicBezTo>
                  <a:cubicBezTo>
                    <a:pt x="687" y="625"/>
                    <a:pt x="687" y="625"/>
                    <a:pt x="687" y="625"/>
                  </a:cubicBezTo>
                  <a:cubicBezTo>
                    <a:pt x="687" y="625"/>
                    <a:pt x="687" y="625"/>
                    <a:pt x="718" y="625"/>
                  </a:cubicBezTo>
                  <a:lnTo>
                    <a:pt x="718" y="656"/>
                  </a:lnTo>
                  <a:cubicBezTo>
                    <a:pt x="718" y="656"/>
                    <a:pt x="718" y="625"/>
                    <a:pt x="750" y="625"/>
                  </a:cubicBezTo>
                  <a:cubicBezTo>
                    <a:pt x="750" y="656"/>
                    <a:pt x="750" y="656"/>
                    <a:pt x="750" y="656"/>
                  </a:cubicBezTo>
                  <a:cubicBezTo>
                    <a:pt x="781" y="656"/>
                    <a:pt x="781" y="656"/>
                    <a:pt x="781" y="656"/>
                  </a:cubicBezTo>
                  <a:cubicBezTo>
                    <a:pt x="781" y="656"/>
                    <a:pt x="781" y="656"/>
                    <a:pt x="781" y="687"/>
                  </a:cubicBezTo>
                  <a:cubicBezTo>
                    <a:pt x="781" y="687"/>
                    <a:pt x="781" y="719"/>
                    <a:pt x="812" y="719"/>
                  </a:cubicBezTo>
                  <a:lnTo>
                    <a:pt x="843" y="719"/>
                  </a:lnTo>
                  <a:lnTo>
                    <a:pt x="875" y="719"/>
                  </a:lnTo>
                  <a:cubicBezTo>
                    <a:pt x="875" y="719"/>
                    <a:pt x="875" y="719"/>
                    <a:pt x="906" y="750"/>
                  </a:cubicBezTo>
                  <a:cubicBezTo>
                    <a:pt x="812" y="844"/>
                    <a:pt x="718" y="906"/>
                    <a:pt x="593" y="937"/>
                  </a:cubicBezTo>
                  <a:cubicBezTo>
                    <a:pt x="593" y="906"/>
                    <a:pt x="593" y="906"/>
                    <a:pt x="593" y="906"/>
                  </a:cubicBezTo>
                  <a:lnTo>
                    <a:pt x="593" y="875"/>
                  </a:lnTo>
                  <a:cubicBezTo>
                    <a:pt x="562" y="875"/>
                    <a:pt x="562" y="875"/>
                    <a:pt x="562" y="844"/>
                  </a:cubicBezTo>
                  <a:lnTo>
                    <a:pt x="531" y="844"/>
                  </a:lnTo>
                  <a:cubicBezTo>
                    <a:pt x="531" y="812"/>
                    <a:pt x="531" y="812"/>
                    <a:pt x="531" y="812"/>
                  </a:cubicBezTo>
                  <a:lnTo>
                    <a:pt x="531" y="969"/>
                  </a:lnTo>
                  <a:close/>
                  <a:moveTo>
                    <a:pt x="31" y="406"/>
                  </a:moveTo>
                  <a:lnTo>
                    <a:pt x="31" y="406"/>
                  </a:lnTo>
                  <a:cubicBezTo>
                    <a:pt x="0" y="406"/>
                    <a:pt x="0" y="406"/>
                    <a:pt x="0" y="406"/>
                  </a:cubicBezTo>
                  <a:cubicBezTo>
                    <a:pt x="0" y="437"/>
                    <a:pt x="0" y="437"/>
                    <a:pt x="0" y="437"/>
                  </a:cubicBezTo>
                  <a:cubicBezTo>
                    <a:pt x="0" y="469"/>
                    <a:pt x="0" y="469"/>
                    <a:pt x="0" y="500"/>
                  </a:cubicBezTo>
                  <a:lnTo>
                    <a:pt x="0" y="531"/>
                  </a:lnTo>
                  <a:cubicBezTo>
                    <a:pt x="0" y="562"/>
                    <a:pt x="0" y="562"/>
                    <a:pt x="0" y="562"/>
                  </a:cubicBezTo>
                  <a:cubicBezTo>
                    <a:pt x="0" y="562"/>
                    <a:pt x="0" y="594"/>
                    <a:pt x="31" y="594"/>
                  </a:cubicBezTo>
                  <a:cubicBezTo>
                    <a:pt x="31" y="594"/>
                    <a:pt x="31" y="594"/>
                    <a:pt x="31" y="625"/>
                  </a:cubicBezTo>
                  <a:lnTo>
                    <a:pt x="31" y="656"/>
                  </a:lnTo>
                  <a:lnTo>
                    <a:pt x="31" y="687"/>
                  </a:lnTo>
                  <a:cubicBezTo>
                    <a:pt x="62" y="687"/>
                    <a:pt x="62" y="687"/>
                    <a:pt x="62" y="719"/>
                  </a:cubicBezTo>
                  <a:cubicBezTo>
                    <a:pt x="62" y="719"/>
                    <a:pt x="62" y="719"/>
                    <a:pt x="62" y="750"/>
                  </a:cubicBezTo>
                  <a:cubicBezTo>
                    <a:pt x="93" y="750"/>
                    <a:pt x="93" y="781"/>
                    <a:pt x="125" y="781"/>
                  </a:cubicBezTo>
                  <a:cubicBezTo>
                    <a:pt x="125" y="812"/>
                    <a:pt x="125" y="812"/>
                    <a:pt x="125" y="812"/>
                  </a:cubicBezTo>
                  <a:lnTo>
                    <a:pt x="156" y="844"/>
                  </a:lnTo>
                  <a:cubicBezTo>
                    <a:pt x="187" y="875"/>
                    <a:pt x="218" y="906"/>
                    <a:pt x="250" y="906"/>
                  </a:cubicBezTo>
                  <a:lnTo>
                    <a:pt x="281" y="937"/>
                  </a:lnTo>
                  <a:lnTo>
                    <a:pt x="312" y="937"/>
                  </a:lnTo>
                  <a:lnTo>
                    <a:pt x="343" y="969"/>
                  </a:lnTo>
                  <a:cubicBezTo>
                    <a:pt x="375" y="969"/>
                    <a:pt x="437" y="969"/>
                    <a:pt x="500" y="969"/>
                  </a:cubicBezTo>
                  <a:lnTo>
                    <a:pt x="531" y="969"/>
                  </a:lnTo>
                  <a:cubicBezTo>
                    <a:pt x="531" y="812"/>
                    <a:pt x="531" y="812"/>
                    <a:pt x="531" y="812"/>
                  </a:cubicBezTo>
                  <a:lnTo>
                    <a:pt x="500" y="781"/>
                  </a:lnTo>
                  <a:cubicBezTo>
                    <a:pt x="500" y="750"/>
                    <a:pt x="500" y="750"/>
                    <a:pt x="500" y="750"/>
                  </a:cubicBezTo>
                  <a:lnTo>
                    <a:pt x="468" y="750"/>
                  </a:lnTo>
                  <a:lnTo>
                    <a:pt x="500" y="719"/>
                  </a:lnTo>
                  <a:cubicBezTo>
                    <a:pt x="468" y="719"/>
                    <a:pt x="500" y="719"/>
                    <a:pt x="500" y="687"/>
                  </a:cubicBezTo>
                  <a:lnTo>
                    <a:pt x="531" y="656"/>
                  </a:lnTo>
                  <a:cubicBezTo>
                    <a:pt x="531" y="656"/>
                    <a:pt x="531" y="656"/>
                    <a:pt x="531" y="625"/>
                  </a:cubicBezTo>
                  <a:lnTo>
                    <a:pt x="500" y="625"/>
                  </a:lnTo>
                  <a:lnTo>
                    <a:pt x="468" y="625"/>
                  </a:lnTo>
                  <a:lnTo>
                    <a:pt x="468" y="594"/>
                  </a:lnTo>
                  <a:cubicBezTo>
                    <a:pt x="437" y="594"/>
                    <a:pt x="437" y="594"/>
                    <a:pt x="437" y="594"/>
                  </a:cubicBezTo>
                  <a:lnTo>
                    <a:pt x="437" y="562"/>
                  </a:lnTo>
                  <a:cubicBezTo>
                    <a:pt x="406" y="562"/>
                    <a:pt x="406" y="562"/>
                    <a:pt x="406" y="562"/>
                  </a:cubicBezTo>
                  <a:cubicBezTo>
                    <a:pt x="375" y="562"/>
                    <a:pt x="375" y="531"/>
                    <a:pt x="375" y="531"/>
                  </a:cubicBezTo>
                  <a:cubicBezTo>
                    <a:pt x="343" y="531"/>
                    <a:pt x="343" y="531"/>
                    <a:pt x="343" y="531"/>
                  </a:cubicBezTo>
                  <a:cubicBezTo>
                    <a:pt x="343" y="531"/>
                    <a:pt x="343" y="531"/>
                    <a:pt x="312" y="531"/>
                  </a:cubicBezTo>
                  <a:cubicBezTo>
                    <a:pt x="281" y="531"/>
                    <a:pt x="281" y="531"/>
                    <a:pt x="281" y="531"/>
                  </a:cubicBezTo>
                  <a:cubicBezTo>
                    <a:pt x="281" y="531"/>
                    <a:pt x="281" y="531"/>
                    <a:pt x="281" y="500"/>
                  </a:cubicBezTo>
                  <a:cubicBezTo>
                    <a:pt x="281" y="469"/>
                    <a:pt x="250" y="469"/>
                    <a:pt x="250" y="469"/>
                  </a:cubicBezTo>
                  <a:lnTo>
                    <a:pt x="250" y="437"/>
                  </a:lnTo>
                  <a:cubicBezTo>
                    <a:pt x="218" y="437"/>
                    <a:pt x="218" y="406"/>
                    <a:pt x="218" y="406"/>
                  </a:cubicBezTo>
                  <a:cubicBezTo>
                    <a:pt x="218" y="375"/>
                    <a:pt x="218" y="406"/>
                    <a:pt x="218" y="406"/>
                  </a:cubicBezTo>
                  <a:lnTo>
                    <a:pt x="218" y="437"/>
                  </a:lnTo>
                  <a:lnTo>
                    <a:pt x="218" y="469"/>
                  </a:lnTo>
                  <a:lnTo>
                    <a:pt x="250" y="469"/>
                  </a:lnTo>
                  <a:cubicBezTo>
                    <a:pt x="218" y="469"/>
                    <a:pt x="218" y="469"/>
                    <a:pt x="218" y="469"/>
                  </a:cubicBezTo>
                  <a:lnTo>
                    <a:pt x="218" y="437"/>
                  </a:lnTo>
                  <a:lnTo>
                    <a:pt x="187" y="437"/>
                  </a:lnTo>
                  <a:cubicBezTo>
                    <a:pt x="187" y="437"/>
                    <a:pt x="218" y="437"/>
                    <a:pt x="218" y="406"/>
                  </a:cubicBezTo>
                  <a:lnTo>
                    <a:pt x="187" y="406"/>
                  </a:lnTo>
                  <a:cubicBezTo>
                    <a:pt x="187" y="375"/>
                    <a:pt x="187" y="375"/>
                    <a:pt x="187" y="375"/>
                  </a:cubicBezTo>
                  <a:cubicBezTo>
                    <a:pt x="187" y="344"/>
                    <a:pt x="156" y="344"/>
                    <a:pt x="156" y="344"/>
                  </a:cubicBezTo>
                  <a:cubicBezTo>
                    <a:pt x="156" y="344"/>
                    <a:pt x="156" y="344"/>
                    <a:pt x="156" y="312"/>
                  </a:cubicBezTo>
                  <a:cubicBezTo>
                    <a:pt x="187" y="312"/>
                    <a:pt x="187" y="312"/>
                    <a:pt x="187" y="281"/>
                  </a:cubicBezTo>
                  <a:cubicBezTo>
                    <a:pt x="187" y="281"/>
                    <a:pt x="187" y="281"/>
                    <a:pt x="187" y="250"/>
                  </a:cubicBezTo>
                  <a:cubicBezTo>
                    <a:pt x="218" y="250"/>
                    <a:pt x="218" y="250"/>
                    <a:pt x="218" y="250"/>
                  </a:cubicBezTo>
                  <a:lnTo>
                    <a:pt x="218" y="219"/>
                  </a:lnTo>
                  <a:cubicBezTo>
                    <a:pt x="218" y="187"/>
                    <a:pt x="218" y="187"/>
                    <a:pt x="218" y="187"/>
                  </a:cubicBezTo>
                  <a:lnTo>
                    <a:pt x="218" y="156"/>
                  </a:lnTo>
                  <a:cubicBezTo>
                    <a:pt x="218" y="156"/>
                    <a:pt x="218" y="156"/>
                    <a:pt x="218" y="125"/>
                  </a:cubicBezTo>
                  <a:cubicBezTo>
                    <a:pt x="281" y="94"/>
                    <a:pt x="343" y="62"/>
                    <a:pt x="406" y="31"/>
                  </a:cubicBezTo>
                  <a:cubicBezTo>
                    <a:pt x="437" y="31"/>
                    <a:pt x="437" y="31"/>
                    <a:pt x="437" y="31"/>
                  </a:cubicBezTo>
                  <a:cubicBezTo>
                    <a:pt x="468" y="31"/>
                    <a:pt x="468" y="62"/>
                    <a:pt x="468" y="31"/>
                  </a:cubicBezTo>
                  <a:cubicBezTo>
                    <a:pt x="468" y="31"/>
                    <a:pt x="468" y="31"/>
                    <a:pt x="500" y="31"/>
                  </a:cubicBezTo>
                  <a:lnTo>
                    <a:pt x="531" y="31"/>
                  </a:lnTo>
                  <a:cubicBezTo>
                    <a:pt x="531" y="0"/>
                    <a:pt x="531" y="0"/>
                    <a:pt x="531" y="0"/>
                  </a:cubicBezTo>
                  <a:lnTo>
                    <a:pt x="500" y="0"/>
                  </a:lnTo>
                  <a:cubicBezTo>
                    <a:pt x="500" y="0"/>
                    <a:pt x="500" y="0"/>
                    <a:pt x="468" y="0"/>
                  </a:cubicBezTo>
                  <a:cubicBezTo>
                    <a:pt x="437" y="0"/>
                    <a:pt x="375" y="0"/>
                    <a:pt x="343" y="31"/>
                  </a:cubicBezTo>
                  <a:lnTo>
                    <a:pt x="312" y="31"/>
                  </a:lnTo>
                  <a:cubicBezTo>
                    <a:pt x="312" y="31"/>
                    <a:pt x="312" y="31"/>
                    <a:pt x="281" y="31"/>
                  </a:cubicBezTo>
                  <a:cubicBezTo>
                    <a:pt x="281" y="62"/>
                    <a:pt x="281" y="62"/>
                    <a:pt x="281" y="62"/>
                  </a:cubicBezTo>
                  <a:lnTo>
                    <a:pt x="250" y="62"/>
                  </a:lnTo>
                  <a:cubicBezTo>
                    <a:pt x="218" y="94"/>
                    <a:pt x="187" y="94"/>
                    <a:pt x="187" y="125"/>
                  </a:cubicBezTo>
                  <a:lnTo>
                    <a:pt x="156" y="125"/>
                  </a:lnTo>
                  <a:cubicBezTo>
                    <a:pt x="156" y="125"/>
                    <a:pt x="156" y="125"/>
                    <a:pt x="156" y="156"/>
                  </a:cubicBezTo>
                  <a:lnTo>
                    <a:pt x="125" y="156"/>
                  </a:lnTo>
                  <a:lnTo>
                    <a:pt x="125" y="187"/>
                  </a:lnTo>
                  <a:cubicBezTo>
                    <a:pt x="93" y="219"/>
                    <a:pt x="93" y="219"/>
                    <a:pt x="62" y="250"/>
                  </a:cubicBezTo>
                  <a:cubicBezTo>
                    <a:pt x="62" y="250"/>
                    <a:pt x="62" y="250"/>
                    <a:pt x="62" y="281"/>
                  </a:cubicBezTo>
                  <a:lnTo>
                    <a:pt x="31" y="312"/>
                  </a:lnTo>
                  <a:cubicBezTo>
                    <a:pt x="31" y="344"/>
                    <a:pt x="31" y="344"/>
                    <a:pt x="31" y="375"/>
                  </a:cubicBezTo>
                  <a:cubicBezTo>
                    <a:pt x="31" y="375"/>
                    <a:pt x="31" y="375"/>
                    <a:pt x="31" y="406"/>
                  </a:cubicBezTo>
                  <a:close/>
                  <a:moveTo>
                    <a:pt x="531" y="375"/>
                  </a:moveTo>
                  <a:lnTo>
                    <a:pt x="531" y="375"/>
                  </a:lnTo>
                  <a:cubicBezTo>
                    <a:pt x="531" y="625"/>
                    <a:pt x="531" y="625"/>
                    <a:pt x="531" y="625"/>
                  </a:cubicBezTo>
                  <a:cubicBezTo>
                    <a:pt x="531" y="625"/>
                    <a:pt x="531" y="625"/>
                    <a:pt x="500" y="594"/>
                  </a:cubicBezTo>
                  <a:lnTo>
                    <a:pt x="500" y="625"/>
                  </a:lnTo>
                  <a:cubicBezTo>
                    <a:pt x="468" y="625"/>
                    <a:pt x="468" y="594"/>
                    <a:pt x="468" y="594"/>
                  </a:cubicBezTo>
                  <a:lnTo>
                    <a:pt x="468" y="562"/>
                  </a:lnTo>
                  <a:lnTo>
                    <a:pt x="468" y="531"/>
                  </a:lnTo>
                  <a:cubicBezTo>
                    <a:pt x="437" y="531"/>
                    <a:pt x="437" y="562"/>
                    <a:pt x="437" y="531"/>
                  </a:cubicBezTo>
                  <a:cubicBezTo>
                    <a:pt x="406" y="531"/>
                    <a:pt x="437" y="531"/>
                    <a:pt x="437" y="531"/>
                  </a:cubicBezTo>
                  <a:cubicBezTo>
                    <a:pt x="437" y="500"/>
                    <a:pt x="437" y="500"/>
                    <a:pt x="437" y="500"/>
                  </a:cubicBezTo>
                  <a:cubicBezTo>
                    <a:pt x="437" y="500"/>
                    <a:pt x="437" y="500"/>
                    <a:pt x="406" y="500"/>
                  </a:cubicBezTo>
                  <a:cubicBezTo>
                    <a:pt x="406" y="500"/>
                    <a:pt x="406" y="500"/>
                    <a:pt x="406" y="531"/>
                  </a:cubicBezTo>
                  <a:lnTo>
                    <a:pt x="375" y="531"/>
                  </a:lnTo>
                  <a:cubicBezTo>
                    <a:pt x="375" y="531"/>
                    <a:pt x="343" y="531"/>
                    <a:pt x="343" y="500"/>
                  </a:cubicBezTo>
                  <a:cubicBezTo>
                    <a:pt x="343" y="469"/>
                    <a:pt x="343" y="469"/>
                    <a:pt x="343" y="469"/>
                  </a:cubicBezTo>
                  <a:cubicBezTo>
                    <a:pt x="343" y="437"/>
                    <a:pt x="343" y="437"/>
                    <a:pt x="343" y="437"/>
                  </a:cubicBezTo>
                  <a:cubicBezTo>
                    <a:pt x="375" y="437"/>
                    <a:pt x="343" y="437"/>
                    <a:pt x="375" y="437"/>
                  </a:cubicBezTo>
                  <a:cubicBezTo>
                    <a:pt x="375" y="437"/>
                    <a:pt x="375" y="437"/>
                    <a:pt x="375" y="406"/>
                  </a:cubicBezTo>
                  <a:lnTo>
                    <a:pt x="406" y="406"/>
                  </a:lnTo>
                  <a:lnTo>
                    <a:pt x="437" y="406"/>
                  </a:lnTo>
                  <a:cubicBezTo>
                    <a:pt x="468" y="406"/>
                    <a:pt x="468" y="406"/>
                    <a:pt x="468" y="406"/>
                  </a:cubicBezTo>
                  <a:lnTo>
                    <a:pt x="500" y="406"/>
                  </a:lnTo>
                  <a:cubicBezTo>
                    <a:pt x="500" y="437"/>
                    <a:pt x="500" y="437"/>
                    <a:pt x="500" y="437"/>
                  </a:cubicBezTo>
                  <a:cubicBezTo>
                    <a:pt x="500" y="437"/>
                    <a:pt x="500" y="437"/>
                    <a:pt x="531" y="437"/>
                  </a:cubicBezTo>
                  <a:cubicBezTo>
                    <a:pt x="531" y="406"/>
                    <a:pt x="531" y="406"/>
                    <a:pt x="531" y="406"/>
                  </a:cubicBezTo>
                  <a:lnTo>
                    <a:pt x="531" y="375"/>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799" name="Google Shape;799;p96"/>
            <p:cNvSpPr/>
            <p:nvPr/>
          </p:nvSpPr>
          <p:spPr>
            <a:xfrm>
              <a:off x="10580659" y="4896100"/>
              <a:ext cx="721367" cy="721273"/>
            </a:xfrm>
            <a:custGeom>
              <a:avLst/>
              <a:gdLst/>
              <a:ahLst/>
              <a:cxnLst/>
              <a:rect l="l" t="t" r="r" b="b"/>
              <a:pathLst>
                <a:path w="1251" h="1251" extrusionOk="0">
                  <a:moveTo>
                    <a:pt x="625" y="0"/>
                  </a:moveTo>
                  <a:lnTo>
                    <a:pt x="625" y="0"/>
                  </a:lnTo>
                  <a:cubicBezTo>
                    <a:pt x="812" y="0"/>
                    <a:pt x="969" y="62"/>
                    <a:pt x="1062" y="187"/>
                  </a:cubicBezTo>
                  <a:cubicBezTo>
                    <a:pt x="1187" y="312"/>
                    <a:pt x="1250" y="469"/>
                    <a:pt x="1250" y="625"/>
                  </a:cubicBezTo>
                  <a:cubicBezTo>
                    <a:pt x="1250" y="812"/>
                    <a:pt x="1187" y="969"/>
                    <a:pt x="1062" y="1062"/>
                  </a:cubicBezTo>
                  <a:cubicBezTo>
                    <a:pt x="969" y="1187"/>
                    <a:pt x="812" y="1250"/>
                    <a:pt x="625" y="1250"/>
                  </a:cubicBezTo>
                  <a:cubicBezTo>
                    <a:pt x="625" y="1125"/>
                    <a:pt x="625" y="1125"/>
                    <a:pt x="625" y="1125"/>
                  </a:cubicBezTo>
                  <a:cubicBezTo>
                    <a:pt x="781" y="1125"/>
                    <a:pt x="875" y="1062"/>
                    <a:pt x="969" y="969"/>
                  </a:cubicBezTo>
                  <a:cubicBezTo>
                    <a:pt x="1062" y="875"/>
                    <a:pt x="1125" y="750"/>
                    <a:pt x="1125" y="625"/>
                  </a:cubicBezTo>
                  <a:cubicBezTo>
                    <a:pt x="1125" y="500"/>
                    <a:pt x="1062" y="375"/>
                    <a:pt x="969" y="281"/>
                  </a:cubicBezTo>
                  <a:cubicBezTo>
                    <a:pt x="875" y="187"/>
                    <a:pt x="781" y="125"/>
                    <a:pt x="625" y="125"/>
                  </a:cubicBezTo>
                  <a:cubicBezTo>
                    <a:pt x="625" y="0"/>
                    <a:pt x="625" y="0"/>
                    <a:pt x="625" y="0"/>
                  </a:cubicBezTo>
                  <a:close/>
                  <a:moveTo>
                    <a:pt x="625" y="1250"/>
                  </a:moveTo>
                  <a:lnTo>
                    <a:pt x="625" y="1250"/>
                  </a:lnTo>
                  <a:cubicBezTo>
                    <a:pt x="469" y="1250"/>
                    <a:pt x="312" y="1187"/>
                    <a:pt x="187" y="1062"/>
                  </a:cubicBezTo>
                  <a:cubicBezTo>
                    <a:pt x="62" y="969"/>
                    <a:pt x="0" y="812"/>
                    <a:pt x="0" y="625"/>
                  </a:cubicBezTo>
                  <a:cubicBezTo>
                    <a:pt x="0" y="469"/>
                    <a:pt x="62" y="312"/>
                    <a:pt x="187" y="187"/>
                  </a:cubicBezTo>
                  <a:cubicBezTo>
                    <a:pt x="312" y="62"/>
                    <a:pt x="469" y="0"/>
                    <a:pt x="625" y="0"/>
                  </a:cubicBezTo>
                  <a:cubicBezTo>
                    <a:pt x="625" y="125"/>
                    <a:pt x="625" y="125"/>
                    <a:pt x="625" y="125"/>
                  </a:cubicBezTo>
                  <a:cubicBezTo>
                    <a:pt x="500" y="125"/>
                    <a:pt x="375" y="187"/>
                    <a:pt x="281" y="281"/>
                  </a:cubicBezTo>
                  <a:cubicBezTo>
                    <a:pt x="187" y="375"/>
                    <a:pt x="156" y="500"/>
                    <a:pt x="156" y="625"/>
                  </a:cubicBezTo>
                  <a:cubicBezTo>
                    <a:pt x="156" y="750"/>
                    <a:pt x="187" y="875"/>
                    <a:pt x="281" y="969"/>
                  </a:cubicBezTo>
                  <a:cubicBezTo>
                    <a:pt x="375" y="1062"/>
                    <a:pt x="500" y="1125"/>
                    <a:pt x="625" y="1125"/>
                  </a:cubicBezTo>
                  <a:lnTo>
                    <a:pt x="625" y="1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0" name="Google Shape;800;p96"/>
            <p:cNvSpPr/>
            <p:nvPr/>
          </p:nvSpPr>
          <p:spPr>
            <a:xfrm>
              <a:off x="10616217" y="4931657"/>
              <a:ext cx="647706" cy="647619"/>
            </a:xfrm>
            <a:custGeom>
              <a:avLst/>
              <a:gdLst/>
              <a:ahLst/>
              <a:cxnLst/>
              <a:rect l="l" t="t" r="r" b="b"/>
              <a:pathLst>
                <a:path w="1126" h="1126" extrusionOk="0">
                  <a:moveTo>
                    <a:pt x="563" y="1125"/>
                  </a:moveTo>
                  <a:lnTo>
                    <a:pt x="563" y="1125"/>
                  </a:lnTo>
                  <a:cubicBezTo>
                    <a:pt x="875" y="1125"/>
                    <a:pt x="1125" y="875"/>
                    <a:pt x="1125" y="563"/>
                  </a:cubicBezTo>
                  <a:cubicBezTo>
                    <a:pt x="1125" y="250"/>
                    <a:pt x="875" y="0"/>
                    <a:pt x="563" y="0"/>
                  </a:cubicBezTo>
                  <a:cubicBezTo>
                    <a:pt x="250" y="0"/>
                    <a:pt x="0" y="250"/>
                    <a:pt x="0" y="563"/>
                  </a:cubicBezTo>
                  <a:cubicBezTo>
                    <a:pt x="0" y="875"/>
                    <a:pt x="250" y="1125"/>
                    <a:pt x="563" y="1125"/>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1" name="Google Shape;801;p96"/>
            <p:cNvSpPr/>
            <p:nvPr/>
          </p:nvSpPr>
          <p:spPr>
            <a:xfrm>
              <a:off x="4837152" y="4662997"/>
              <a:ext cx="1062476" cy="1060249"/>
            </a:xfrm>
            <a:custGeom>
              <a:avLst/>
              <a:gdLst/>
              <a:ahLst/>
              <a:cxnLst/>
              <a:rect l="l" t="t" r="r" b="b"/>
              <a:pathLst>
                <a:path w="1845" h="1844" extrusionOk="0">
                  <a:moveTo>
                    <a:pt x="938" y="1843"/>
                  </a:moveTo>
                  <a:lnTo>
                    <a:pt x="938" y="1843"/>
                  </a:lnTo>
                  <a:cubicBezTo>
                    <a:pt x="1438" y="1843"/>
                    <a:pt x="1844" y="1437"/>
                    <a:pt x="1844" y="906"/>
                  </a:cubicBezTo>
                  <a:cubicBezTo>
                    <a:pt x="1844" y="406"/>
                    <a:pt x="1438" y="0"/>
                    <a:pt x="938" y="0"/>
                  </a:cubicBezTo>
                  <a:cubicBezTo>
                    <a:pt x="406" y="0"/>
                    <a:pt x="0" y="406"/>
                    <a:pt x="0" y="906"/>
                  </a:cubicBezTo>
                  <a:cubicBezTo>
                    <a:pt x="0" y="1437"/>
                    <a:pt x="406" y="1843"/>
                    <a:pt x="938" y="1843"/>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2" name="Google Shape;802;p96"/>
            <p:cNvSpPr/>
            <p:nvPr/>
          </p:nvSpPr>
          <p:spPr>
            <a:xfrm>
              <a:off x="12074189" y="6084676"/>
              <a:ext cx="73660" cy="73651"/>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3" name="Google Shape;803;p96"/>
            <p:cNvSpPr/>
            <p:nvPr/>
          </p:nvSpPr>
          <p:spPr>
            <a:xfrm>
              <a:off x="11784625" y="6300548"/>
              <a:ext cx="162560" cy="162541"/>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4" name="Google Shape;804;p96"/>
            <p:cNvSpPr/>
            <p:nvPr/>
          </p:nvSpPr>
          <p:spPr>
            <a:xfrm>
              <a:off x="11766847" y="6264993"/>
              <a:ext cx="198122" cy="73651"/>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5" name="Google Shape;805;p96"/>
            <p:cNvSpPr/>
            <p:nvPr/>
          </p:nvSpPr>
          <p:spPr>
            <a:xfrm>
              <a:off x="12074188" y="6300548"/>
              <a:ext cx="162560" cy="162541"/>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6" name="Google Shape;806;p96"/>
            <p:cNvSpPr/>
            <p:nvPr/>
          </p:nvSpPr>
          <p:spPr>
            <a:xfrm>
              <a:off x="12053868" y="6264993"/>
              <a:ext cx="198122" cy="73651"/>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7" name="Google Shape;807;p96"/>
            <p:cNvSpPr/>
            <p:nvPr/>
          </p:nvSpPr>
          <p:spPr>
            <a:xfrm>
              <a:off x="11911628" y="6120231"/>
              <a:ext cx="289563" cy="342855"/>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08" name="Google Shape;808;p96"/>
            <p:cNvSpPr txBox="1"/>
            <p:nvPr/>
          </p:nvSpPr>
          <p:spPr>
            <a:xfrm>
              <a:off x="10545733" y="4840125"/>
              <a:ext cx="537900" cy="8922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1300">
                  <a:solidFill>
                    <a:srgbClr val="FFFFFF"/>
                  </a:solidFill>
                  <a:latin typeface="Lato Light"/>
                  <a:ea typeface="Lato Light"/>
                  <a:cs typeface="Lato Light"/>
                  <a:sym typeface="Lato Light"/>
                </a:rPr>
                <a:t>b</a:t>
              </a:r>
              <a:endParaRPr sz="1300">
                <a:solidFill>
                  <a:srgbClr val="FFFFFF"/>
                </a:solidFill>
                <a:latin typeface="Lato Light"/>
                <a:ea typeface="Lato Light"/>
                <a:cs typeface="Lato Light"/>
                <a:sym typeface="Lato Light"/>
              </a:endParaRPr>
            </a:p>
          </p:txBody>
        </p:sp>
        <p:sp>
          <p:nvSpPr>
            <p:cNvPr id="809" name="Google Shape;809;p96"/>
            <p:cNvSpPr txBox="1"/>
            <p:nvPr/>
          </p:nvSpPr>
          <p:spPr>
            <a:xfrm>
              <a:off x="4175690" y="5542663"/>
              <a:ext cx="8634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m</a:t>
              </a:r>
              <a:endParaRPr sz="2200">
                <a:solidFill>
                  <a:srgbClr val="FFFFFF"/>
                </a:solidFill>
                <a:latin typeface="Lato Light"/>
                <a:ea typeface="Lato Light"/>
                <a:cs typeface="Lato Light"/>
                <a:sym typeface="Lato Light"/>
              </a:endParaRPr>
            </a:p>
          </p:txBody>
        </p:sp>
        <p:sp>
          <p:nvSpPr>
            <p:cNvPr id="810" name="Google Shape;810;p96"/>
            <p:cNvSpPr txBox="1"/>
            <p:nvPr/>
          </p:nvSpPr>
          <p:spPr>
            <a:xfrm>
              <a:off x="4813694" y="4500967"/>
              <a:ext cx="10143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h</a:t>
              </a:r>
              <a:endParaRPr sz="2200">
                <a:solidFill>
                  <a:srgbClr val="FFFFFF"/>
                </a:solidFill>
                <a:latin typeface="Lato Light"/>
                <a:ea typeface="Lato Light"/>
                <a:cs typeface="Lato Light"/>
                <a:sym typeface="Lato Light"/>
              </a:endParaRPr>
            </a:p>
          </p:txBody>
        </p:sp>
        <p:grpSp>
          <p:nvGrpSpPr>
            <p:cNvPr id="811" name="Google Shape;811;p96"/>
            <p:cNvGrpSpPr/>
            <p:nvPr/>
          </p:nvGrpSpPr>
          <p:grpSpPr>
            <a:xfrm>
              <a:off x="3034016" y="6374025"/>
              <a:ext cx="774700" cy="774613"/>
              <a:chOff x="4510107" y="2366533"/>
              <a:chExt cx="290476" cy="290476"/>
            </a:xfrm>
          </p:grpSpPr>
          <p:sp>
            <p:nvSpPr>
              <p:cNvPr id="812" name="Google Shape;812;p96"/>
              <p:cNvSpPr/>
              <p:nvPr/>
            </p:nvSpPr>
            <p:spPr>
              <a:xfrm>
                <a:off x="4510107" y="2366533"/>
                <a:ext cx="290476" cy="29047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3" name="Google Shape;813;p96"/>
              <p:cNvSpPr/>
              <p:nvPr/>
            </p:nvSpPr>
            <p:spPr>
              <a:xfrm>
                <a:off x="4531059" y="2386534"/>
                <a:ext cx="249524" cy="249524"/>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4" name="Google Shape;814;p96"/>
              <p:cNvSpPr/>
              <p:nvPr/>
            </p:nvSpPr>
            <p:spPr>
              <a:xfrm>
                <a:off x="4679631" y="2434153"/>
                <a:ext cx="27619" cy="27619"/>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5" name="Google Shape;815;p96"/>
              <p:cNvSpPr/>
              <p:nvPr/>
            </p:nvSpPr>
            <p:spPr>
              <a:xfrm>
                <a:off x="4571059" y="2515105"/>
                <a:ext cx="60952" cy="60953"/>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6" name="Google Shape;816;p96"/>
              <p:cNvSpPr/>
              <p:nvPr/>
            </p:nvSpPr>
            <p:spPr>
              <a:xfrm>
                <a:off x="4564393" y="2501772"/>
                <a:ext cx="74286" cy="27619"/>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7" name="Google Shape;817;p96"/>
              <p:cNvSpPr/>
              <p:nvPr/>
            </p:nvSpPr>
            <p:spPr>
              <a:xfrm>
                <a:off x="4679631" y="2515105"/>
                <a:ext cx="60952" cy="60953"/>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8" name="Google Shape;818;p96"/>
              <p:cNvSpPr/>
              <p:nvPr/>
            </p:nvSpPr>
            <p:spPr>
              <a:xfrm>
                <a:off x="4672012" y="2501772"/>
                <a:ext cx="74286" cy="27619"/>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19" name="Google Shape;819;p96"/>
              <p:cNvSpPr/>
              <p:nvPr/>
            </p:nvSpPr>
            <p:spPr>
              <a:xfrm>
                <a:off x="4618679" y="2447486"/>
                <a:ext cx="108572" cy="128571"/>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grpSp>
        <p:sp>
          <p:nvSpPr>
            <p:cNvPr id="820" name="Google Shape;820;p96"/>
            <p:cNvSpPr txBox="1"/>
            <p:nvPr/>
          </p:nvSpPr>
          <p:spPr>
            <a:xfrm>
              <a:off x="10362719" y="5235603"/>
              <a:ext cx="1313700" cy="1600200"/>
            </a:xfrm>
            <a:prstGeom prst="rect">
              <a:avLst/>
            </a:prstGeom>
            <a:noFill/>
            <a:ln>
              <a:noFill/>
            </a:ln>
          </p:spPr>
          <p:txBody>
            <a:bodyPr spcFirstLastPara="1" wrap="square" lIns="243850" tIns="121925" rIns="243850" bIns="121925" anchor="t" anchorCtr="0">
              <a:noAutofit/>
            </a:bodyPr>
            <a:lstStyle/>
            <a:p>
              <a:pPr marL="0" marR="0" lvl="0" indent="0" algn="l" rtl="0">
                <a:spcBef>
                  <a:spcPts val="0"/>
                </a:spcBef>
                <a:spcAft>
                  <a:spcPts val="0"/>
                </a:spcAft>
                <a:buNone/>
              </a:pPr>
              <a:endParaRPr sz="3600">
                <a:solidFill>
                  <a:srgbClr val="737572"/>
                </a:solidFill>
                <a:latin typeface="Lato Light"/>
                <a:ea typeface="Lato Light"/>
                <a:cs typeface="Lato Light"/>
                <a:sym typeface="Lato Light"/>
              </a:endParaRPr>
            </a:p>
          </p:txBody>
        </p:sp>
      </p:grpSp>
      <p:sp>
        <p:nvSpPr>
          <p:cNvPr id="821" name="Google Shape;821;p96"/>
          <p:cNvSpPr txBox="1"/>
          <p:nvPr/>
        </p:nvSpPr>
        <p:spPr>
          <a:xfrm>
            <a:off x="1181253" y="405596"/>
            <a:ext cx="6781500" cy="402900"/>
          </a:xfrm>
          <a:prstGeom prst="rect">
            <a:avLst/>
          </a:prstGeom>
          <a:noFill/>
          <a:ln>
            <a:noFill/>
          </a:ln>
        </p:spPr>
        <p:txBody>
          <a:bodyPr spcFirstLastPara="1" wrap="square" lIns="38375" tIns="19175" rIns="38375" bIns="19175" anchor="t" anchorCtr="0">
            <a:noAutofit/>
          </a:bodyPr>
          <a:lstStyle/>
          <a:p>
            <a:pPr marL="0" marR="0" lvl="0" indent="0" algn="ctr" rtl="0">
              <a:lnSpc>
                <a:spcPct val="90000"/>
              </a:lnSpc>
              <a:spcBef>
                <a:spcPts val="0"/>
              </a:spcBef>
              <a:spcAft>
                <a:spcPts val="0"/>
              </a:spcAft>
              <a:buNone/>
            </a:pPr>
            <a:r>
              <a:rPr lang="en-US" sz="3600">
                <a:solidFill>
                  <a:srgbClr val="0E80C9"/>
                </a:solidFill>
                <a:latin typeface="Lustria"/>
                <a:ea typeface="Lustria"/>
                <a:cs typeface="Lustria"/>
                <a:sym typeface="Lustria"/>
              </a:rPr>
              <a:t>INSTRUKSI PERMAINAN!...(1)</a:t>
            </a:r>
            <a:endParaRPr sz="3600">
              <a:solidFill>
                <a:srgbClr val="0E80C9"/>
              </a:solidFill>
              <a:latin typeface="Lustria"/>
              <a:ea typeface="Lustria"/>
              <a:cs typeface="Lustria"/>
              <a:sym typeface="Lustria"/>
            </a:endParaRPr>
          </a:p>
        </p:txBody>
      </p:sp>
      <p:grpSp>
        <p:nvGrpSpPr>
          <p:cNvPr id="822" name="Google Shape;822;p96"/>
          <p:cNvGrpSpPr/>
          <p:nvPr/>
        </p:nvGrpSpPr>
        <p:grpSpPr>
          <a:xfrm rot="10800000" flipH="1">
            <a:off x="1631906" y="971508"/>
            <a:ext cx="5851097" cy="57120"/>
            <a:chOff x="9673249" y="2043533"/>
            <a:chExt cx="7919730" cy="127500"/>
          </a:xfrm>
        </p:grpSpPr>
        <p:sp>
          <p:nvSpPr>
            <p:cNvPr id="823" name="Google Shape;823;p96"/>
            <p:cNvSpPr/>
            <p:nvPr/>
          </p:nvSpPr>
          <p:spPr>
            <a:xfrm>
              <a:off x="9673249" y="2043533"/>
              <a:ext cx="1200900" cy="1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24" name="Google Shape;824;p96"/>
            <p:cNvSpPr/>
            <p:nvPr/>
          </p:nvSpPr>
          <p:spPr>
            <a:xfrm>
              <a:off x="10989454" y="2043533"/>
              <a:ext cx="1200900" cy="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25" name="Google Shape;825;p96"/>
            <p:cNvSpPr/>
            <p:nvPr/>
          </p:nvSpPr>
          <p:spPr>
            <a:xfrm>
              <a:off x="12350657" y="2043533"/>
              <a:ext cx="1203600" cy="127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26" name="Google Shape;826;p96"/>
            <p:cNvSpPr/>
            <p:nvPr/>
          </p:nvSpPr>
          <p:spPr>
            <a:xfrm>
              <a:off x="13694984" y="2043533"/>
              <a:ext cx="1200900" cy="127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27" name="Google Shape;827;p96"/>
            <p:cNvSpPr/>
            <p:nvPr/>
          </p:nvSpPr>
          <p:spPr>
            <a:xfrm>
              <a:off x="15028064" y="2043533"/>
              <a:ext cx="1200900" cy="12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28" name="Google Shape;828;p96"/>
            <p:cNvSpPr/>
            <p:nvPr/>
          </p:nvSpPr>
          <p:spPr>
            <a:xfrm>
              <a:off x="16392080" y="2043533"/>
              <a:ext cx="1200900" cy="127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sp>
        <p:nvSpPr>
          <p:cNvPr id="829" name="Google Shape;829;p96"/>
          <p:cNvSpPr/>
          <p:nvPr/>
        </p:nvSpPr>
        <p:spPr>
          <a:xfrm>
            <a:off x="8382000" y="228600"/>
            <a:ext cx="304800" cy="517200"/>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830" name="Google Shape;830;p96"/>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831" name="Google Shape;831;p96"/>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832" name="Google Shape;832;p96"/>
          <p:cNvPicPr preferRelativeResize="0"/>
          <p:nvPr/>
        </p:nvPicPr>
        <p:blipFill>
          <a:blip r:embed="rId5">
            <a:alphaModFix/>
          </a:blip>
          <a:stretch>
            <a:fillRect/>
          </a:stretch>
        </p:blipFill>
        <p:spPr>
          <a:xfrm>
            <a:off x="1590925" y="3003951"/>
            <a:ext cx="1195200" cy="11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
                                        </p:tgtEl>
                                        <p:attrNameLst>
                                          <p:attrName>style.visibility</p:attrName>
                                        </p:attrNameLst>
                                      </p:cBhvr>
                                      <p:to>
                                        <p:strVal val="visible"/>
                                      </p:to>
                                    </p:set>
                                    <p:animEffect transition="in" filter="fade">
                                      <p:cBhvr>
                                        <p:cTn id="12" dur="1000"/>
                                        <p:tgtEl>
                                          <p:spTgt spid="7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7"/>
                                        </p:tgtEl>
                                        <p:attrNameLst>
                                          <p:attrName>style.visibility</p:attrName>
                                        </p:attrNameLst>
                                      </p:cBhvr>
                                      <p:to>
                                        <p:strVal val="visible"/>
                                      </p:to>
                                    </p:set>
                                    <p:animEffect transition="in" filter="fade">
                                      <p:cBhvr>
                                        <p:cTn id="17" dur="10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97"/>
          <p:cNvSpPr/>
          <p:nvPr/>
        </p:nvSpPr>
        <p:spPr>
          <a:xfrm>
            <a:off x="1166061" y="2954536"/>
            <a:ext cx="2044831" cy="1578767"/>
          </a:xfrm>
          <a:custGeom>
            <a:avLst/>
            <a:gdLst/>
            <a:ahLst/>
            <a:cxnLst/>
            <a:rect l="l" t="t" r="r" b="b"/>
            <a:pathLst>
              <a:path w="9469" h="7313" extrusionOk="0">
                <a:moveTo>
                  <a:pt x="0" y="7031"/>
                </a:moveTo>
                <a:lnTo>
                  <a:pt x="0" y="7031"/>
                </a:lnTo>
                <a:cubicBezTo>
                  <a:pt x="0" y="281"/>
                  <a:pt x="0" y="281"/>
                  <a:pt x="0" y="281"/>
                </a:cubicBezTo>
                <a:cubicBezTo>
                  <a:pt x="0" y="125"/>
                  <a:pt x="125" y="0"/>
                  <a:pt x="250" y="0"/>
                </a:cubicBezTo>
                <a:cubicBezTo>
                  <a:pt x="9187" y="0"/>
                  <a:pt x="9187" y="0"/>
                  <a:pt x="9187" y="0"/>
                </a:cubicBezTo>
                <a:cubicBezTo>
                  <a:pt x="9343" y="0"/>
                  <a:pt x="9468" y="125"/>
                  <a:pt x="9468" y="281"/>
                </a:cubicBezTo>
                <a:cubicBezTo>
                  <a:pt x="9468" y="7031"/>
                  <a:pt x="9468" y="7031"/>
                  <a:pt x="9468" y="7031"/>
                </a:cubicBezTo>
                <a:cubicBezTo>
                  <a:pt x="9468" y="7187"/>
                  <a:pt x="9343" y="7312"/>
                  <a:pt x="9187" y="7312"/>
                </a:cubicBezTo>
                <a:cubicBezTo>
                  <a:pt x="250" y="7312"/>
                  <a:pt x="250" y="7312"/>
                  <a:pt x="250" y="7312"/>
                </a:cubicBezTo>
                <a:cubicBezTo>
                  <a:pt x="125" y="7312"/>
                  <a:pt x="0" y="7187"/>
                  <a:pt x="0" y="7031"/>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38" name="Google Shape;838;p97"/>
          <p:cNvSpPr/>
          <p:nvPr/>
        </p:nvSpPr>
        <p:spPr>
          <a:xfrm>
            <a:off x="2873726" y="3003948"/>
            <a:ext cx="80984" cy="80368"/>
          </a:xfrm>
          <a:custGeom>
            <a:avLst/>
            <a:gdLst/>
            <a:ahLst/>
            <a:cxnLst/>
            <a:rect l="l" t="t" r="r" b="b"/>
            <a:pathLst>
              <a:path w="375" h="376" extrusionOk="0">
                <a:moveTo>
                  <a:pt x="0" y="188"/>
                </a:moveTo>
                <a:lnTo>
                  <a:pt x="0" y="188"/>
                </a:lnTo>
                <a:cubicBezTo>
                  <a:pt x="0" y="94"/>
                  <a:pt x="93" y="0"/>
                  <a:pt x="187" y="0"/>
                </a:cubicBezTo>
                <a:cubicBezTo>
                  <a:pt x="281" y="0"/>
                  <a:pt x="374" y="94"/>
                  <a:pt x="374" y="188"/>
                </a:cubicBezTo>
                <a:cubicBezTo>
                  <a:pt x="374" y="281"/>
                  <a:pt x="281" y="375"/>
                  <a:pt x="187" y="375"/>
                </a:cubicBezTo>
                <a:cubicBezTo>
                  <a:pt x="93" y="375"/>
                  <a:pt x="0" y="281"/>
                  <a:pt x="0" y="188"/>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39" name="Google Shape;839;p97"/>
          <p:cNvSpPr/>
          <p:nvPr/>
        </p:nvSpPr>
        <p:spPr>
          <a:xfrm>
            <a:off x="1324182" y="3073994"/>
            <a:ext cx="1681007" cy="1282898"/>
          </a:xfrm>
          <a:custGeom>
            <a:avLst/>
            <a:gdLst/>
            <a:ahLst/>
            <a:cxnLst/>
            <a:rect l="l" t="t" r="r" b="b"/>
            <a:pathLst>
              <a:path w="7781" h="5939" extrusionOk="0">
                <a:moveTo>
                  <a:pt x="0" y="0"/>
                </a:moveTo>
                <a:lnTo>
                  <a:pt x="7780" y="0"/>
                </a:lnTo>
                <a:lnTo>
                  <a:pt x="7780" y="5938"/>
                </a:lnTo>
                <a:lnTo>
                  <a:pt x="0" y="5938"/>
                </a:lnTo>
                <a:lnTo>
                  <a:pt x="0" y="0"/>
                </a:lnTo>
              </a:path>
            </a:pathLst>
          </a:custGeom>
          <a:solidFill>
            <a:srgbClr val="FEFEFE"/>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40" name="Google Shape;840;p97"/>
          <p:cNvSpPr/>
          <p:nvPr/>
        </p:nvSpPr>
        <p:spPr>
          <a:xfrm>
            <a:off x="4131300" y="2777252"/>
            <a:ext cx="649200" cy="722100"/>
          </a:xfrm>
          <a:prstGeom prst="rect">
            <a:avLst/>
          </a:prstGeom>
          <a:solidFill>
            <a:srgbClr val="38761D"/>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41" name="Google Shape;841;p97"/>
          <p:cNvSpPr txBox="1"/>
          <p:nvPr/>
        </p:nvSpPr>
        <p:spPr>
          <a:xfrm>
            <a:off x="4216225" y="2838300"/>
            <a:ext cx="495900" cy="6000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5</a:t>
            </a:r>
            <a:endParaRPr/>
          </a:p>
        </p:txBody>
      </p:sp>
      <p:sp>
        <p:nvSpPr>
          <p:cNvPr id="842" name="Google Shape;842;p97"/>
          <p:cNvSpPr/>
          <p:nvPr/>
        </p:nvSpPr>
        <p:spPr>
          <a:xfrm>
            <a:off x="4131300" y="1233900"/>
            <a:ext cx="649200" cy="660000"/>
          </a:xfrm>
          <a:prstGeom prst="rect">
            <a:avLst/>
          </a:prstGeom>
          <a:solidFill>
            <a:srgbClr val="6AA84F"/>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843" name="Google Shape;843;p97"/>
          <p:cNvSpPr txBox="1"/>
          <p:nvPr/>
        </p:nvSpPr>
        <p:spPr>
          <a:xfrm>
            <a:off x="4216225" y="1294800"/>
            <a:ext cx="414000" cy="5382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4</a:t>
            </a:r>
            <a:endParaRPr sz="3200">
              <a:solidFill>
                <a:srgbClr val="FFFFFF"/>
              </a:solidFill>
              <a:latin typeface="Lato Light"/>
              <a:ea typeface="Lato Light"/>
              <a:cs typeface="Lato Light"/>
              <a:sym typeface="Lato Light"/>
            </a:endParaRPr>
          </a:p>
        </p:txBody>
      </p:sp>
      <p:sp>
        <p:nvSpPr>
          <p:cNvPr id="844" name="Google Shape;844;p97"/>
          <p:cNvSpPr txBox="1"/>
          <p:nvPr/>
        </p:nvSpPr>
        <p:spPr>
          <a:xfrm>
            <a:off x="4780500" y="1137450"/>
            <a:ext cx="4325400" cy="1036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rgbClr val="000000"/>
              </a:buClr>
              <a:buSzPts val="1100"/>
              <a:buFont typeface="Arial"/>
              <a:buNone/>
            </a:pPr>
            <a:r>
              <a:rPr lang="en-US" sz="1900">
                <a:solidFill>
                  <a:schemeClr val="dk1"/>
                </a:solidFill>
                <a:latin typeface="Lustria"/>
                <a:ea typeface="Lustria"/>
                <a:cs typeface="Lustria"/>
                <a:sym typeface="Lustria"/>
              </a:rPr>
              <a:t>Petunjuk transaksi terkait harga produk tersebut tercantum di dalam kartu yang Anda pegang</a:t>
            </a: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None/>
            </a:pPr>
            <a:endParaRPr sz="1900">
              <a:solidFill>
                <a:schemeClr val="dk1"/>
              </a:solidFill>
              <a:latin typeface="Lustria"/>
              <a:ea typeface="Lustria"/>
              <a:cs typeface="Lustria"/>
              <a:sym typeface="Lustria"/>
            </a:endParaRPr>
          </a:p>
        </p:txBody>
      </p:sp>
      <p:sp>
        <p:nvSpPr>
          <p:cNvPr id="845" name="Google Shape;845;p97"/>
          <p:cNvSpPr txBox="1"/>
          <p:nvPr/>
        </p:nvSpPr>
        <p:spPr>
          <a:xfrm>
            <a:off x="4780500" y="2319300"/>
            <a:ext cx="4325400" cy="2080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rgbClr val="000000"/>
              </a:buClr>
              <a:buSzPts val="1100"/>
              <a:buFont typeface="Arial"/>
              <a:buNone/>
            </a:pPr>
            <a:r>
              <a:rPr lang="en-US" sz="1900">
                <a:solidFill>
                  <a:schemeClr val="dk1"/>
                </a:solidFill>
                <a:latin typeface="Lustria"/>
                <a:ea typeface="Lustria"/>
                <a:cs typeface="Lustria"/>
                <a:sym typeface="Lustria"/>
              </a:rPr>
              <a:t>Anda </a:t>
            </a:r>
            <a:r>
              <a:rPr lang="en-US" sz="1900" b="1">
                <a:solidFill>
                  <a:schemeClr val="dk1"/>
                </a:solidFill>
                <a:latin typeface="Lustria"/>
                <a:ea typeface="Lustria"/>
                <a:cs typeface="Lustria"/>
                <a:sym typeface="Lustria"/>
              </a:rPr>
              <a:t>tidak diperkenankan memberi tahu siapapun</a:t>
            </a:r>
            <a:r>
              <a:rPr lang="en-US" sz="1900">
                <a:solidFill>
                  <a:schemeClr val="dk1"/>
                </a:solidFill>
                <a:latin typeface="Lustria"/>
                <a:ea typeface="Lustria"/>
                <a:cs typeface="Lustria"/>
                <a:sym typeface="Lustria"/>
              </a:rPr>
              <a:t> mengenai petunjuk harga yang tercantum pada kartu yang Anda masing-masing pegang dan mengetahui petunjuk harga yang tercantum pada kartu yang dipegang orang lain</a:t>
            </a: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chemeClr val="dk1"/>
              </a:buClr>
              <a:buSzPts val="1200"/>
              <a:buFont typeface="Arial"/>
              <a:buNone/>
            </a:pPr>
            <a:endParaRPr sz="1900">
              <a:solidFill>
                <a:schemeClr val="dk1"/>
              </a:solidFill>
              <a:latin typeface="Lustria"/>
              <a:ea typeface="Lustria"/>
              <a:cs typeface="Lustria"/>
              <a:sym typeface="Lustria"/>
            </a:endParaRPr>
          </a:p>
        </p:txBody>
      </p:sp>
      <p:sp>
        <p:nvSpPr>
          <p:cNvPr id="846" name="Google Shape;846;p97"/>
          <p:cNvSpPr/>
          <p:nvPr/>
        </p:nvSpPr>
        <p:spPr>
          <a:xfrm>
            <a:off x="3087335" y="3700388"/>
            <a:ext cx="100500" cy="95700"/>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nvGrpSpPr>
          <p:cNvPr id="847" name="Google Shape;847;p97"/>
          <p:cNvGrpSpPr/>
          <p:nvPr/>
        </p:nvGrpSpPr>
        <p:grpSpPr>
          <a:xfrm>
            <a:off x="608917" y="1275851"/>
            <a:ext cx="3522384" cy="1405078"/>
            <a:chOff x="3001244" y="3402763"/>
            <a:chExt cx="9395530" cy="3745875"/>
          </a:xfrm>
        </p:grpSpPr>
        <p:sp>
          <p:nvSpPr>
            <p:cNvPr id="848" name="Google Shape;848;p97"/>
            <p:cNvSpPr/>
            <p:nvPr/>
          </p:nvSpPr>
          <p:spPr>
            <a:xfrm>
              <a:off x="8652785" y="3763401"/>
              <a:ext cx="901709" cy="881272"/>
            </a:xfrm>
            <a:custGeom>
              <a:avLst/>
              <a:gdLst/>
              <a:ahLst/>
              <a:cxnLst/>
              <a:rect l="l" t="t" r="r" b="b"/>
              <a:pathLst>
                <a:path w="1564" h="1532" extrusionOk="0">
                  <a:moveTo>
                    <a:pt x="781" y="1531"/>
                  </a:moveTo>
                  <a:lnTo>
                    <a:pt x="781" y="1531"/>
                  </a:lnTo>
                  <a:cubicBezTo>
                    <a:pt x="1188" y="1531"/>
                    <a:pt x="1563" y="1188"/>
                    <a:pt x="1563" y="750"/>
                  </a:cubicBezTo>
                  <a:cubicBezTo>
                    <a:pt x="1563" y="344"/>
                    <a:pt x="1188" y="0"/>
                    <a:pt x="781" y="0"/>
                  </a:cubicBezTo>
                  <a:cubicBezTo>
                    <a:pt x="344" y="0"/>
                    <a:pt x="0" y="344"/>
                    <a:pt x="0" y="750"/>
                  </a:cubicBezTo>
                  <a:cubicBezTo>
                    <a:pt x="0" y="1188"/>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49" name="Google Shape;849;p97"/>
            <p:cNvSpPr/>
            <p:nvPr/>
          </p:nvSpPr>
          <p:spPr>
            <a:xfrm>
              <a:off x="8815347" y="4139273"/>
              <a:ext cx="576584" cy="271747"/>
            </a:xfrm>
            <a:custGeom>
              <a:avLst/>
              <a:gdLst/>
              <a:ahLst/>
              <a:cxnLst/>
              <a:rect l="l" t="t" r="r" b="b"/>
              <a:pathLst>
                <a:path w="1001" h="470" extrusionOk="0">
                  <a:moveTo>
                    <a:pt x="875" y="469"/>
                  </a:moveTo>
                  <a:lnTo>
                    <a:pt x="1000" y="469"/>
                  </a:lnTo>
                  <a:lnTo>
                    <a:pt x="1000" y="0"/>
                  </a:lnTo>
                  <a:lnTo>
                    <a:pt x="875" y="0"/>
                  </a:lnTo>
                  <a:lnTo>
                    <a:pt x="875" y="94"/>
                  </a:lnTo>
                  <a:lnTo>
                    <a:pt x="938" y="94"/>
                  </a:lnTo>
                  <a:lnTo>
                    <a:pt x="938" y="157"/>
                  </a:lnTo>
                  <a:lnTo>
                    <a:pt x="875" y="157"/>
                  </a:lnTo>
                  <a:lnTo>
                    <a:pt x="875" y="469"/>
                  </a:lnTo>
                  <a:close/>
                  <a:moveTo>
                    <a:pt x="813" y="469"/>
                  </a:moveTo>
                  <a:lnTo>
                    <a:pt x="875" y="469"/>
                  </a:lnTo>
                  <a:lnTo>
                    <a:pt x="875" y="157"/>
                  </a:lnTo>
                  <a:lnTo>
                    <a:pt x="844" y="157"/>
                  </a:lnTo>
                  <a:lnTo>
                    <a:pt x="844" y="94"/>
                  </a:lnTo>
                  <a:lnTo>
                    <a:pt x="875" y="94"/>
                  </a:lnTo>
                  <a:lnTo>
                    <a:pt x="875" y="0"/>
                  </a:lnTo>
                  <a:lnTo>
                    <a:pt x="813" y="0"/>
                  </a:lnTo>
                  <a:lnTo>
                    <a:pt x="813" y="219"/>
                  </a:lnTo>
                  <a:lnTo>
                    <a:pt x="875" y="219"/>
                  </a:lnTo>
                  <a:lnTo>
                    <a:pt x="875" y="282"/>
                  </a:lnTo>
                  <a:lnTo>
                    <a:pt x="813" y="282"/>
                  </a:lnTo>
                  <a:lnTo>
                    <a:pt x="813" y="344"/>
                  </a:lnTo>
                  <a:lnTo>
                    <a:pt x="813" y="438"/>
                  </a:lnTo>
                  <a:lnTo>
                    <a:pt x="813" y="469"/>
                  </a:lnTo>
                  <a:close/>
                  <a:moveTo>
                    <a:pt x="750" y="469"/>
                  </a:moveTo>
                  <a:lnTo>
                    <a:pt x="813" y="469"/>
                  </a:lnTo>
                  <a:lnTo>
                    <a:pt x="813" y="438"/>
                  </a:lnTo>
                  <a:lnTo>
                    <a:pt x="750" y="438"/>
                  </a:lnTo>
                  <a:lnTo>
                    <a:pt x="750" y="469"/>
                  </a:lnTo>
                  <a:close/>
                  <a:moveTo>
                    <a:pt x="813" y="0"/>
                  </a:moveTo>
                  <a:lnTo>
                    <a:pt x="750" y="0"/>
                  </a:lnTo>
                  <a:lnTo>
                    <a:pt x="750" y="94"/>
                  </a:lnTo>
                  <a:lnTo>
                    <a:pt x="782" y="94"/>
                  </a:lnTo>
                  <a:lnTo>
                    <a:pt x="782" y="157"/>
                  </a:lnTo>
                  <a:lnTo>
                    <a:pt x="750" y="157"/>
                  </a:lnTo>
                  <a:lnTo>
                    <a:pt x="750" y="344"/>
                  </a:lnTo>
                  <a:lnTo>
                    <a:pt x="813" y="344"/>
                  </a:lnTo>
                  <a:lnTo>
                    <a:pt x="813" y="282"/>
                  </a:lnTo>
                  <a:lnTo>
                    <a:pt x="782" y="282"/>
                  </a:lnTo>
                  <a:lnTo>
                    <a:pt x="782" y="219"/>
                  </a:lnTo>
                  <a:lnTo>
                    <a:pt x="813" y="219"/>
                  </a:lnTo>
                  <a:lnTo>
                    <a:pt x="813" y="0"/>
                  </a:lnTo>
                  <a:close/>
                  <a:moveTo>
                    <a:pt x="688" y="469"/>
                  </a:moveTo>
                  <a:lnTo>
                    <a:pt x="750" y="469"/>
                  </a:lnTo>
                  <a:lnTo>
                    <a:pt x="750" y="438"/>
                  </a:lnTo>
                  <a:lnTo>
                    <a:pt x="688" y="438"/>
                  </a:lnTo>
                  <a:lnTo>
                    <a:pt x="688" y="469"/>
                  </a:lnTo>
                  <a:close/>
                  <a:moveTo>
                    <a:pt x="750" y="0"/>
                  </a:moveTo>
                  <a:lnTo>
                    <a:pt x="688" y="0"/>
                  </a:lnTo>
                  <a:lnTo>
                    <a:pt x="688" y="219"/>
                  </a:lnTo>
                  <a:lnTo>
                    <a:pt x="719" y="219"/>
                  </a:lnTo>
                  <a:lnTo>
                    <a:pt x="719" y="282"/>
                  </a:lnTo>
                  <a:lnTo>
                    <a:pt x="688" y="282"/>
                  </a:lnTo>
                  <a:lnTo>
                    <a:pt x="688" y="344"/>
                  </a:lnTo>
                  <a:lnTo>
                    <a:pt x="750" y="344"/>
                  </a:lnTo>
                  <a:lnTo>
                    <a:pt x="750" y="157"/>
                  </a:lnTo>
                  <a:lnTo>
                    <a:pt x="719" y="157"/>
                  </a:lnTo>
                  <a:lnTo>
                    <a:pt x="719" y="94"/>
                  </a:lnTo>
                  <a:lnTo>
                    <a:pt x="750" y="94"/>
                  </a:lnTo>
                  <a:lnTo>
                    <a:pt x="750" y="0"/>
                  </a:lnTo>
                  <a:close/>
                  <a:moveTo>
                    <a:pt x="625" y="469"/>
                  </a:moveTo>
                  <a:lnTo>
                    <a:pt x="688" y="469"/>
                  </a:lnTo>
                  <a:lnTo>
                    <a:pt x="688" y="438"/>
                  </a:lnTo>
                  <a:lnTo>
                    <a:pt x="625" y="438"/>
                  </a:lnTo>
                  <a:lnTo>
                    <a:pt x="625" y="469"/>
                  </a:lnTo>
                  <a:close/>
                  <a:moveTo>
                    <a:pt x="688" y="0"/>
                  </a:moveTo>
                  <a:lnTo>
                    <a:pt x="625" y="0"/>
                  </a:lnTo>
                  <a:lnTo>
                    <a:pt x="625" y="94"/>
                  </a:lnTo>
                  <a:lnTo>
                    <a:pt x="657" y="94"/>
                  </a:lnTo>
                  <a:lnTo>
                    <a:pt x="657" y="157"/>
                  </a:lnTo>
                  <a:lnTo>
                    <a:pt x="625" y="157"/>
                  </a:lnTo>
                  <a:lnTo>
                    <a:pt x="625" y="344"/>
                  </a:lnTo>
                  <a:lnTo>
                    <a:pt x="688" y="344"/>
                  </a:lnTo>
                  <a:lnTo>
                    <a:pt x="688" y="282"/>
                  </a:lnTo>
                  <a:lnTo>
                    <a:pt x="657" y="282"/>
                  </a:lnTo>
                  <a:lnTo>
                    <a:pt x="657" y="219"/>
                  </a:lnTo>
                  <a:lnTo>
                    <a:pt x="688" y="219"/>
                  </a:lnTo>
                  <a:lnTo>
                    <a:pt x="688" y="0"/>
                  </a:lnTo>
                  <a:close/>
                  <a:moveTo>
                    <a:pt x="563" y="469"/>
                  </a:moveTo>
                  <a:lnTo>
                    <a:pt x="625" y="469"/>
                  </a:lnTo>
                  <a:lnTo>
                    <a:pt x="625" y="438"/>
                  </a:lnTo>
                  <a:lnTo>
                    <a:pt x="563" y="438"/>
                  </a:lnTo>
                  <a:lnTo>
                    <a:pt x="563" y="469"/>
                  </a:lnTo>
                  <a:close/>
                  <a:moveTo>
                    <a:pt x="625" y="0"/>
                  </a:moveTo>
                  <a:lnTo>
                    <a:pt x="563" y="0"/>
                  </a:lnTo>
                  <a:lnTo>
                    <a:pt x="563" y="219"/>
                  </a:lnTo>
                  <a:lnTo>
                    <a:pt x="594" y="219"/>
                  </a:lnTo>
                  <a:lnTo>
                    <a:pt x="594" y="282"/>
                  </a:lnTo>
                  <a:lnTo>
                    <a:pt x="563" y="282"/>
                  </a:lnTo>
                  <a:lnTo>
                    <a:pt x="563" y="344"/>
                  </a:lnTo>
                  <a:lnTo>
                    <a:pt x="625" y="344"/>
                  </a:lnTo>
                  <a:lnTo>
                    <a:pt x="625" y="157"/>
                  </a:lnTo>
                  <a:lnTo>
                    <a:pt x="594" y="157"/>
                  </a:lnTo>
                  <a:lnTo>
                    <a:pt x="594" y="94"/>
                  </a:lnTo>
                  <a:lnTo>
                    <a:pt x="625" y="94"/>
                  </a:lnTo>
                  <a:lnTo>
                    <a:pt x="625" y="0"/>
                  </a:lnTo>
                  <a:close/>
                  <a:moveTo>
                    <a:pt x="500" y="469"/>
                  </a:moveTo>
                  <a:lnTo>
                    <a:pt x="563" y="469"/>
                  </a:lnTo>
                  <a:lnTo>
                    <a:pt x="563" y="438"/>
                  </a:lnTo>
                  <a:lnTo>
                    <a:pt x="500" y="438"/>
                  </a:lnTo>
                  <a:lnTo>
                    <a:pt x="500" y="469"/>
                  </a:lnTo>
                  <a:close/>
                  <a:moveTo>
                    <a:pt x="563" y="0"/>
                  </a:moveTo>
                  <a:lnTo>
                    <a:pt x="500" y="0"/>
                  </a:lnTo>
                  <a:lnTo>
                    <a:pt x="500" y="94"/>
                  </a:lnTo>
                  <a:lnTo>
                    <a:pt x="532" y="94"/>
                  </a:lnTo>
                  <a:lnTo>
                    <a:pt x="532" y="157"/>
                  </a:lnTo>
                  <a:lnTo>
                    <a:pt x="500" y="157"/>
                  </a:lnTo>
                  <a:lnTo>
                    <a:pt x="500" y="344"/>
                  </a:lnTo>
                  <a:lnTo>
                    <a:pt x="563" y="344"/>
                  </a:lnTo>
                  <a:lnTo>
                    <a:pt x="563" y="282"/>
                  </a:lnTo>
                  <a:lnTo>
                    <a:pt x="500" y="282"/>
                  </a:lnTo>
                  <a:lnTo>
                    <a:pt x="500" y="219"/>
                  </a:lnTo>
                  <a:lnTo>
                    <a:pt x="563" y="219"/>
                  </a:lnTo>
                  <a:lnTo>
                    <a:pt x="563" y="0"/>
                  </a:lnTo>
                  <a:close/>
                  <a:moveTo>
                    <a:pt x="438" y="469"/>
                  </a:moveTo>
                  <a:lnTo>
                    <a:pt x="500" y="469"/>
                  </a:lnTo>
                  <a:lnTo>
                    <a:pt x="500" y="438"/>
                  </a:lnTo>
                  <a:lnTo>
                    <a:pt x="438" y="438"/>
                  </a:lnTo>
                  <a:lnTo>
                    <a:pt x="438" y="469"/>
                  </a:lnTo>
                  <a:close/>
                  <a:moveTo>
                    <a:pt x="500" y="0"/>
                  </a:moveTo>
                  <a:lnTo>
                    <a:pt x="438" y="0"/>
                  </a:lnTo>
                  <a:lnTo>
                    <a:pt x="438" y="219"/>
                  </a:lnTo>
                  <a:lnTo>
                    <a:pt x="469" y="219"/>
                  </a:lnTo>
                  <a:lnTo>
                    <a:pt x="469" y="282"/>
                  </a:lnTo>
                  <a:lnTo>
                    <a:pt x="438" y="282"/>
                  </a:lnTo>
                  <a:lnTo>
                    <a:pt x="438" y="344"/>
                  </a:lnTo>
                  <a:lnTo>
                    <a:pt x="500" y="344"/>
                  </a:lnTo>
                  <a:lnTo>
                    <a:pt x="500" y="157"/>
                  </a:lnTo>
                  <a:lnTo>
                    <a:pt x="438" y="157"/>
                  </a:lnTo>
                  <a:lnTo>
                    <a:pt x="438" y="94"/>
                  </a:lnTo>
                  <a:lnTo>
                    <a:pt x="500" y="94"/>
                  </a:lnTo>
                  <a:lnTo>
                    <a:pt x="500" y="0"/>
                  </a:lnTo>
                  <a:close/>
                  <a:moveTo>
                    <a:pt x="375" y="469"/>
                  </a:moveTo>
                  <a:lnTo>
                    <a:pt x="438" y="469"/>
                  </a:lnTo>
                  <a:lnTo>
                    <a:pt x="438" y="438"/>
                  </a:lnTo>
                  <a:lnTo>
                    <a:pt x="375" y="438"/>
                  </a:lnTo>
                  <a:lnTo>
                    <a:pt x="375" y="469"/>
                  </a:lnTo>
                  <a:close/>
                  <a:moveTo>
                    <a:pt x="438" y="0"/>
                  </a:moveTo>
                  <a:lnTo>
                    <a:pt x="375" y="0"/>
                  </a:lnTo>
                  <a:lnTo>
                    <a:pt x="375" y="94"/>
                  </a:lnTo>
                  <a:lnTo>
                    <a:pt x="407" y="94"/>
                  </a:lnTo>
                  <a:lnTo>
                    <a:pt x="407" y="157"/>
                  </a:lnTo>
                  <a:lnTo>
                    <a:pt x="375" y="157"/>
                  </a:lnTo>
                  <a:lnTo>
                    <a:pt x="375" y="344"/>
                  </a:lnTo>
                  <a:lnTo>
                    <a:pt x="438" y="344"/>
                  </a:lnTo>
                  <a:lnTo>
                    <a:pt x="438" y="282"/>
                  </a:lnTo>
                  <a:lnTo>
                    <a:pt x="375" y="282"/>
                  </a:lnTo>
                  <a:lnTo>
                    <a:pt x="375" y="219"/>
                  </a:lnTo>
                  <a:lnTo>
                    <a:pt x="438" y="219"/>
                  </a:lnTo>
                  <a:lnTo>
                    <a:pt x="438" y="0"/>
                  </a:lnTo>
                  <a:close/>
                  <a:moveTo>
                    <a:pt x="313" y="469"/>
                  </a:moveTo>
                  <a:lnTo>
                    <a:pt x="375" y="469"/>
                  </a:lnTo>
                  <a:lnTo>
                    <a:pt x="375" y="438"/>
                  </a:lnTo>
                  <a:lnTo>
                    <a:pt x="313" y="438"/>
                  </a:lnTo>
                  <a:lnTo>
                    <a:pt x="313" y="469"/>
                  </a:lnTo>
                  <a:close/>
                  <a:moveTo>
                    <a:pt x="375" y="0"/>
                  </a:moveTo>
                  <a:lnTo>
                    <a:pt x="313" y="0"/>
                  </a:lnTo>
                  <a:lnTo>
                    <a:pt x="313" y="219"/>
                  </a:lnTo>
                  <a:lnTo>
                    <a:pt x="344" y="219"/>
                  </a:lnTo>
                  <a:lnTo>
                    <a:pt x="344" y="282"/>
                  </a:lnTo>
                  <a:lnTo>
                    <a:pt x="313" y="282"/>
                  </a:lnTo>
                  <a:lnTo>
                    <a:pt x="313" y="344"/>
                  </a:lnTo>
                  <a:lnTo>
                    <a:pt x="375" y="344"/>
                  </a:lnTo>
                  <a:lnTo>
                    <a:pt x="375" y="157"/>
                  </a:lnTo>
                  <a:lnTo>
                    <a:pt x="313" y="157"/>
                  </a:lnTo>
                  <a:lnTo>
                    <a:pt x="313" y="94"/>
                  </a:lnTo>
                  <a:lnTo>
                    <a:pt x="375" y="94"/>
                  </a:lnTo>
                  <a:lnTo>
                    <a:pt x="375" y="0"/>
                  </a:lnTo>
                  <a:close/>
                  <a:moveTo>
                    <a:pt x="219" y="469"/>
                  </a:moveTo>
                  <a:lnTo>
                    <a:pt x="313" y="469"/>
                  </a:lnTo>
                  <a:lnTo>
                    <a:pt x="313" y="438"/>
                  </a:lnTo>
                  <a:lnTo>
                    <a:pt x="219" y="438"/>
                  </a:lnTo>
                  <a:lnTo>
                    <a:pt x="219" y="469"/>
                  </a:lnTo>
                  <a:close/>
                  <a:moveTo>
                    <a:pt x="313" y="0"/>
                  </a:moveTo>
                  <a:lnTo>
                    <a:pt x="219" y="0"/>
                  </a:lnTo>
                  <a:lnTo>
                    <a:pt x="219" y="94"/>
                  </a:lnTo>
                  <a:lnTo>
                    <a:pt x="282" y="94"/>
                  </a:lnTo>
                  <a:lnTo>
                    <a:pt x="282" y="157"/>
                  </a:lnTo>
                  <a:lnTo>
                    <a:pt x="219" y="157"/>
                  </a:lnTo>
                  <a:lnTo>
                    <a:pt x="219" y="344"/>
                  </a:lnTo>
                  <a:lnTo>
                    <a:pt x="313" y="344"/>
                  </a:lnTo>
                  <a:lnTo>
                    <a:pt x="313" y="282"/>
                  </a:lnTo>
                  <a:lnTo>
                    <a:pt x="250" y="282"/>
                  </a:lnTo>
                  <a:lnTo>
                    <a:pt x="250" y="219"/>
                  </a:lnTo>
                  <a:lnTo>
                    <a:pt x="313" y="219"/>
                  </a:lnTo>
                  <a:lnTo>
                    <a:pt x="313" y="0"/>
                  </a:lnTo>
                  <a:close/>
                  <a:moveTo>
                    <a:pt x="157" y="469"/>
                  </a:moveTo>
                  <a:lnTo>
                    <a:pt x="219" y="469"/>
                  </a:lnTo>
                  <a:lnTo>
                    <a:pt x="219" y="438"/>
                  </a:lnTo>
                  <a:lnTo>
                    <a:pt x="157" y="438"/>
                  </a:lnTo>
                  <a:lnTo>
                    <a:pt x="157" y="469"/>
                  </a:lnTo>
                  <a:close/>
                  <a:moveTo>
                    <a:pt x="219" y="0"/>
                  </a:moveTo>
                  <a:lnTo>
                    <a:pt x="157" y="0"/>
                  </a:lnTo>
                  <a:lnTo>
                    <a:pt x="157" y="219"/>
                  </a:lnTo>
                  <a:lnTo>
                    <a:pt x="219" y="219"/>
                  </a:lnTo>
                  <a:lnTo>
                    <a:pt x="219" y="282"/>
                  </a:lnTo>
                  <a:lnTo>
                    <a:pt x="157" y="282"/>
                  </a:lnTo>
                  <a:lnTo>
                    <a:pt x="157" y="344"/>
                  </a:lnTo>
                  <a:lnTo>
                    <a:pt x="219" y="344"/>
                  </a:lnTo>
                  <a:lnTo>
                    <a:pt x="219" y="157"/>
                  </a:lnTo>
                  <a:lnTo>
                    <a:pt x="188" y="157"/>
                  </a:lnTo>
                  <a:lnTo>
                    <a:pt x="188" y="94"/>
                  </a:lnTo>
                  <a:lnTo>
                    <a:pt x="219" y="94"/>
                  </a:lnTo>
                  <a:lnTo>
                    <a:pt x="219" y="0"/>
                  </a:lnTo>
                  <a:close/>
                  <a:moveTo>
                    <a:pt x="94" y="469"/>
                  </a:moveTo>
                  <a:lnTo>
                    <a:pt x="157" y="469"/>
                  </a:lnTo>
                  <a:lnTo>
                    <a:pt x="157" y="438"/>
                  </a:lnTo>
                  <a:lnTo>
                    <a:pt x="157" y="344"/>
                  </a:lnTo>
                  <a:lnTo>
                    <a:pt x="157" y="282"/>
                  </a:lnTo>
                  <a:lnTo>
                    <a:pt x="125" y="282"/>
                  </a:lnTo>
                  <a:lnTo>
                    <a:pt x="125" y="219"/>
                  </a:lnTo>
                  <a:lnTo>
                    <a:pt x="157" y="219"/>
                  </a:lnTo>
                  <a:lnTo>
                    <a:pt x="157" y="0"/>
                  </a:lnTo>
                  <a:lnTo>
                    <a:pt x="94" y="0"/>
                  </a:lnTo>
                  <a:lnTo>
                    <a:pt x="94" y="94"/>
                  </a:lnTo>
                  <a:lnTo>
                    <a:pt x="157" y="94"/>
                  </a:lnTo>
                  <a:lnTo>
                    <a:pt x="157" y="157"/>
                  </a:lnTo>
                  <a:lnTo>
                    <a:pt x="94" y="157"/>
                  </a:lnTo>
                  <a:lnTo>
                    <a:pt x="94" y="469"/>
                  </a:lnTo>
                  <a:close/>
                  <a:moveTo>
                    <a:pt x="0" y="469"/>
                  </a:moveTo>
                  <a:lnTo>
                    <a:pt x="94" y="469"/>
                  </a:lnTo>
                  <a:lnTo>
                    <a:pt x="94" y="157"/>
                  </a:lnTo>
                  <a:lnTo>
                    <a:pt x="63" y="157"/>
                  </a:lnTo>
                  <a:lnTo>
                    <a:pt x="63" y="94"/>
                  </a:lnTo>
                  <a:lnTo>
                    <a:pt x="94" y="94"/>
                  </a:lnTo>
                  <a:lnTo>
                    <a:pt x="94" y="0"/>
                  </a:lnTo>
                  <a:lnTo>
                    <a:pt x="0" y="0"/>
                  </a:lnTo>
                  <a:lnTo>
                    <a:pt x="0" y="46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0" name="Google Shape;850;p97"/>
            <p:cNvSpPr/>
            <p:nvPr/>
          </p:nvSpPr>
          <p:spPr>
            <a:xfrm>
              <a:off x="8924566" y="4032606"/>
              <a:ext cx="325123" cy="73651"/>
            </a:xfrm>
            <a:custGeom>
              <a:avLst/>
              <a:gdLst/>
              <a:ahLst/>
              <a:cxnLst/>
              <a:rect l="l" t="t" r="r" b="b"/>
              <a:pathLst>
                <a:path w="563" h="126" extrusionOk="0">
                  <a:moveTo>
                    <a:pt x="0" y="62"/>
                  </a:moveTo>
                  <a:lnTo>
                    <a:pt x="0" y="62"/>
                  </a:lnTo>
                  <a:cubicBezTo>
                    <a:pt x="31" y="125"/>
                    <a:pt x="31" y="125"/>
                    <a:pt x="31" y="125"/>
                  </a:cubicBezTo>
                  <a:cubicBezTo>
                    <a:pt x="94" y="94"/>
                    <a:pt x="187" y="62"/>
                    <a:pt x="281" y="62"/>
                  </a:cubicBezTo>
                  <a:cubicBezTo>
                    <a:pt x="375" y="62"/>
                    <a:pt x="469" y="94"/>
                    <a:pt x="531" y="125"/>
                  </a:cubicBezTo>
                  <a:cubicBezTo>
                    <a:pt x="562" y="62"/>
                    <a:pt x="562" y="62"/>
                    <a:pt x="562" y="62"/>
                  </a:cubicBezTo>
                  <a:cubicBezTo>
                    <a:pt x="500" y="0"/>
                    <a:pt x="375" y="0"/>
                    <a:pt x="281" y="0"/>
                  </a:cubicBezTo>
                  <a:cubicBezTo>
                    <a:pt x="187" y="0"/>
                    <a:pt x="94" y="0"/>
                    <a:pt x="0" y="62"/>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1" name="Google Shape;851;p97"/>
            <p:cNvSpPr/>
            <p:nvPr/>
          </p:nvSpPr>
          <p:spPr>
            <a:xfrm>
              <a:off x="8868687" y="3943718"/>
              <a:ext cx="431802" cy="91429"/>
            </a:xfrm>
            <a:custGeom>
              <a:avLst/>
              <a:gdLst/>
              <a:ahLst/>
              <a:cxnLst/>
              <a:rect l="l" t="t" r="r" b="b"/>
              <a:pathLst>
                <a:path w="751" h="157" extrusionOk="0">
                  <a:moveTo>
                    <a:pt x="750" y="93"/>
                  </a:moveTo>
                  <a:lnTo>
                    <a:pt x="750" y="93"/>
                  </a:lnTo>
                  <a:cubicBezTo>
                    <a:pt x="656" y="31"/>
                    <a:pt x="500" y="0"/>
                    <a:pt x="375" y="0"/>
                  </a:cubicBezTo>
                  <a:cubicBezTo>
                    <a:pt x="250" y="0"/>
                    <a:pt x="94" y="31"/>
                    <a:pt x="0" y="93"/>
                  </a:cubicBezTo>
                  <a:cubicBezTo>
                    <a:pt x="31" y="156"/>
                    <a:pt x="31" y="156"/>
                    <a:pt x="31" y="156"/>
                  </a:cubicBezTo>
                  <a:cubicBezTo>
                    <a:pt x="125" y="93"/>
                    <a:pt x="250" y="62"/>
                    <a:pt x="375" y="62"/>
                  </a:cubicBezTo>
                  <a:cubicBezTo>
                    <a:pt x="500" y="62"/>
                    <a:pt x="625" y="93"/>
                    <a:pt x="719" y="156"/>
                  </a:cubicBezTo>
                  <a:lnTo>
                    <a:pt x="750" y="93"/>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2" name="Google Shape;852;p97"/>
            <p:cNvSpPr/>
            <p:nvPr/>
          </p:nvSpPr>
          <p:spPr>
            <a:xfrm>
              <a:off x="5972684" y="3780516"/>
              <a:ext cx="898897" cy="884070"/>
            </a:xfrm>
            <a:custGeom>
              <a:avLst/>
              <a:gdLst/>
              <a:ahLst/>
              <a:cxnLst/>
              <a:rect l="l" t="t" r="r" b="b"/>
              <a:pathLst>
                <a:path w="1563" h="1533" extrusionOk="0">
                  <a:moveTo>
                    <a:pt x="781" y="1532"/>
                  </a:moveTo>
                  <a:lnTo>
                    <a:pt x="781" y="1532"/>
                  </a:lnTo>
                  <a:cubicBezTo>
                    <a:pt x="1219" y="1532"/>
                    <a:pt x="1562" y="1188"/>
                    <a:pt x="1562" y="750"/>
                  </a:cubicBezTo>
                  <a:cubicBezTo>
                    <a:pt x="1562" y="344"/>
                    <a:pt x="1219" y="0"/>
                    <a:pt x="781" y="0"/>
                  </a:cubicBezTo>
                  <a:cubicBezTo>
                    <a:pt x="375" y="0"/>
                    <a:pt x="0" y="344"/>
                    <a:pt x="0" y="750"/>
                  </a:cubicBezTo>
                  <a:cubicBezTo>
                    <a:pt x="0" y="1188"/>
                    <a:pt x="375" y="1532"/>
                    <a:pt x="781" y="1532"/>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3" name="Google Shape;853;p97"/>
            <p:cNvSpPr/>
            <p:nvPr/>
          </p:nvSpPr>
          <p:spPr>
            <a:xfrm>
              <a:off x="6242306" y="3923400"/>
              <a:ext cx="360682" cy="594287"/>
            </a:xfrm>
            <a:custGeom>
              <a:avLst/>
              <a:gdLst/>
              <a:ahLst/>
              <a:cxnLst/>
              <a:rect l="l" t="t" r="r" b="b"/>
              <a:pathLst>
                <a:path w="626" h="1033" extrusionOk="0">
                  <a:moveTo>
                    <a:pt x="500" y="1032"/>
                  </a:moveTo>
                  <a:lnTo>
                    <a:pt x="625" y="1032"/>
                  </a:lnTo>
                  <a:lnTo>
                    <a:pt x="625" y="32"/>
                  </a:lnTo>
                  <a:lnTo>
                    <a:pt x="562" y="32"/>
                  </a:lnTo>
                  <a:lnTo>
                    <a:pt x="562" y="0"/>
                  </a:lnTo>
                  <a:lnTo>
                    <a:pt x="500" y="0"/>
                  </a:lnTo>
                  <a:lnTo>
                    <a:pt x="500" y="94"/>
                  </a:lnTo>
                  <a:lnTo>
                    <a:pt x="562" y="94"/>
                  </a:lnTo>
                  <a:lnTo>
                    <a:pt x="562" y="657"/>
                  </a:lnTo>
                  <a:lnTo>
                    <a:pt x="500" y="657"/>
                  </a:lnTo>
                  <a:lnTo>
                    <a:pt x="500" y="719"/>
                  </a:lnTo>
                  <a:lnTo>
                    <a:pt x="562" y="719"/>
                  </a:lnTo>
                  <a:lnTo>
                    <a:pt x="562" y="813"/>
                  </a:lnTo>
                  <a:lnTo>
                    <a:pt x="500" y="813"/>
                  </a:lnTo>
                  <a:lnTo>
                    <a:pt x="500" y="875"/>
                  </a:lnTo>
                  <a:lnTo>
                    <a:pt x="562" y="875"/>
                  </a:lnTo>
                  <a:lnTo>
                    <a:pt x="562" y="938"/>
                  </a:lnTo>
                  <a:lnTo>
                    <a:pt x="500" y="938"/>
                  </a:lnTo>
                  <a:lnTo>
                    <a:pt x="500" y="1032"/>
                  </a:lnTo>
                  <a:close/>
                  <a:moveTo>
                    <a:pt x="437" y="0"/>
                  </a:moveTo>
                  <a:lnTo>
                    <a:pt x="437" y="32"/>
                  </a:lnTo>
                  <a:lnTo>
                    <a:pt x="312" y="32"/>
                  </a:lnTo>
                  <a:lnTo>
                    <a:pt x="312" y="94"/>
                  </a:lnTo>
                  <a:lnTo>
                    <a:pt x="500" y="94"/>
                  </a:lnTo>
                  <a:lnTo>
                    <a:pt x="500" y="0"/>
                  </a:lnTo>
                  <a:lnTo>
                    <a:pt x="437" y="0"/>
                  </a:lnTo>
                  <a:close/>
                  <a:moveTo>
                    <a:pt x="312" y="1032"/>
                  </a:moveTo>
                  <a:lnTo>
                    <a:pt x="500" y="1032"/>
                  </a:lnTo>
                  <a:lnTo>
                    <a:pt x="500" y="938"/>
                  </a:lnTo>
                  <a:lnTo>
                    <a:pt x="437" y="938"/>
                  </a:lnTo>
                  <a:lnTo>
                    <a:pt x="437" y="875"/>
                  </a:lnTo>
                  <a:lnTo>
                    <a:pt x="500" y="875"/>
                  </a:lnTo>
                  <a:lnTo>
                    <a:pt x="500" y="813"/>
                  </a:lnTo>
                  <a:lnTo>
                    <a:pt x="437" y="813"/>
                  </a:lnTo>
                  <a:lnTo>
                    <a:pt x="437" y="719"/>
                  </a:lnTo>
                  <a:lnTo>
                    <a:pt x="500" y="719"/>
                  </a:lnTo>
                  <a:lnTo>
                    <a:pt x="500" y="657"/>
                  </a:lnTo>
                  <a:lnTo>
                    <a:pt x="312" y="657"/>
                  </a:lnTo>
                  <a:lnTo>
                    <a:pt x="312" y="719"/>
                  </a:lnTo>
                  <a:lnTo>
                    <a:pt x="375" y="719"/>
                  </a:lnTo>
                  <a:lnTo>
                    <a:pt x="375" y="813"/>
                  </a:lnTo>
                  <a:lnTo>
                    <a:pt x="312" y="813"/>
                  </a:lnTo>
                  <a:lnTo>
                    <a:pt x="312" y="875"/>
                  </a:lnTo>
                  <a:lnTo>
                    <a:pt x="375" y="875"/>
                  </a:lnTo>
                  <a:lnTo>
                    <a:pt x="375" y="938"/>
                  </a:lnTo>
                  <a:lnTo>
                    <a:pt x="312" y="938"/>
                  </a:lnTo>
                  <a:lnTo>
                    <a:pt x="312" y="1032"/>
                  </a:lnTo>
                  <a:close/>
                  <a:moveTo>
                    <a:pt x="312" y="32"/>
                  </a:moveTo>
                  <a:lnTo>
                    <a:pt x="125" y="32"/>
                  </a:lnTo>
                  <a:lnTo>
                    <a:pt x="125" y="94"/>
                  </a:lnTo>
                  <a:lnTo>
                    <a:pt x="312" y="94"/>
                  </a:lnTo>
                  <a:lnTo>
                    <a:pt x="312" y="32"/>
                  </a:lnTo>
                  <a:close/>
                  <a:moveTo>
                    <a:pt x="125" y="1032"/>
                  </a:moveTo>
                  <a:lnTo>
                    <a:pt x="312" y="1032"/>
                  </a:lnTo>
                  <a:lnTo>
                    <a:pt x="312" y="938"/>
                  </a:lnTo>
                  <a:lnTo>
                    <a:pt x="250" y="938"/>
                  </a:lnTo>
                  <a:lnTo>
                    <a:pt x="250" y="875"/>
                  </a:lnTo>
                  <a:lnTo>
                    <a:pt x="312" y="875"/>
                  </a:lnTo>
                  <a:lnTo>
                    <a:pt x="312" y="813"/>
                  </a:lnTo>
                  <a:lnTo>
                    <a:pt x="250" y="813"/>
                  </a:lnTo>
                  <a:lnTo>
                    <a:pt x="250" y="719"/>
                  </a:lnTo>
                  <a:lnTo>
                    <a:pt x="312" y="719"/>
                  </a:lnTo>
                  <a:lnTo>
                    <a:pt x="312" y="657"/>
                  </a:lnTo>
                  <a:lnTo>
                    <a:pt x="125" y="657"/>
                  </a:lnTo>
                  <a:lnTo>
                    <a:pt x="125" y="719"/>
                  </a:lnTo>
                  <a:lnTo>
                    <a:pt x="187" y="719"/>
                  </a:lnTo>
                  <a:lnTo>
                    <a:pt x="187" y="813"/>
                  </a:lnTo>
                  <a:lnTo>
                    <a:pt x="125" y="813"/>
                  </a:lnTo>
                  <a:lnTo>
                    <a:pt x="125" y="875"/>
                  </a:lnTo>
                  <a:lnTo>
                    <a:pt x="187" y="875"/>
                  </a:lnTo>
                  <a:lnTo>
                    <a:pt x="187" y="938"/>
                  </a:lnTo>
                  <a:lnTo>
                    <a:pt x="125" y="938"/>
                  </a:lnTo>
                  <a:lnTo>
                    <a:pt x="125" y="1032"/>
                  </a:lnTo>
                  <a:close/>
                  <a:moveTo>
                    <a:pt x="125" y="32"/>
                  </a:moveTo>
                  <a:lnTo>
                    <a:pt x="0" y="32"/>
                  </a:lnTo>
                  <a:lnTo>
                    <a:pt x="0" y="1032"/>
                  </a:lnTo>
                  <a:lnTo>
                    <a:pt x="125" y="1032"/>
                  </a:lnTo>
                  <a:lnTo>
                    <a:pt x="125" y="938"/>
                  </a:lnTo>
                  <a:lnTo>
                    <a:pt x="62" y="938"/>
                  </a:lnTo>
                  <a:lnTo>
                    <a:pt x="62" y="875"/>
                  </a:lnTo>
                  <a:lnTo>
                    <a:pt x="125" y="875"/>
                  </a:lnTo>
                  <a:lnTo>
                    <a:pt x="125" y="813"/>
                  </a:lnTo>
                  <a:lnTo>
                    <a:pt x="62" y="813"/>
                  </a:lnTo>
                  <a:lnTo>
                    <a:pt x="62" y="719"/>
                  </a:lnTo>
                  <a:lnTo>
                    <a:pt x="125" y="719"/>
                  </a:lnTo>
                  <a:lnTo>
                    <a:pt x="125" y="657"/>
                  </a:lnTo>
                  <a:lnTo>
                    <a:pt x="62" y="657"/>
                  </a:lnTo>
                  <a:lnTo>
                    <a:pt x="62" y="94"/>
                  </a:lnTo>
                  <a:lnTo>
                    <a:pt x="125" y="94"/>
                  </a:lnTo>
                  <a:lnTo>
                    <a:pt x="125" y="32"/>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4" name="Google Shape;854;p97"/>
            <p:cNvSpPr/>
            <p:nvPr/>
          </p:nvSpPr>
          <p:spPr>
            <a:xfrm>
              <a:off x="9409453" y="5221691"/>
              <a:ext cx="1062476" cy="1061834"/>
            </a:xfrm>
            <a:custGeom>
              <a:avLst/>
              <a:gdLst/>
              <a:ahLst/>
              <a:cxnLst/>
              <a:rect l="l" t="t" r="r" b="b"/>
              <a:pathLst>
                <a:path w="1844" h="1845" extrusionOk="0">
                  <a:moveTo>
                    <a:pt x="906" y="1844"/>
                  </a:moveTo>
                  <a:lnTo>
                    <a:pt x="906" y="1844"/>
                  </a:lnTo>
                  <a:cubicBezTo>
                    <a:pt x="1437" y="1844"/>
                    <a:pt x="1843" y="1438"/>
                    <a:pt x="1843" y="938"/>
                  </a:cubicBezTo>
                  <a:cubicBezTo>
                    <a:pt x="1843" y="407"/>
                    <a:pt x="1437" y="0"/>
                    <a:pt x="906" y="0"/>
                  </a:cubicBezTo>
                  <a:cubicBezTo>
                    <a:pt x="406" y="0"/>
                    <a:pt x="0" y="407"/>
                    <a:pt x="0" y="938"/>
                  </a:cubicBezTo>
                  <a:cubicBezTo>
                    <a:pt x="0" y="1438"/>
                    <a:pt x="406" y="1844"/>
                    <a:pt x="906" y="1844"/>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5" name="Google Shape;855;p97"/>
            <p:cNvSpPr/>
            <p:nvPr/>
          </p:nvSpPr>
          <p:spPr>
            <a:xfrm>
              <a:off x="9607832" y="5815468"/>
              <a:ext cx="668024" cy="180317"/>
            </a:xfrm>
            <a:custGeom>
              <a:avLst/>
              <a:gdLst/>
              <a:ahLst/>
              <a:cxnLst/>
              <a:rect l="l" t="t" r="r" b="b"/>
              <a:pathLst>
                <a:path w="1158" h="313" extrusionOk="0">
                  <a:moveTo>
                    <a:pt x="750" y="156"/>
                  </a:moveTo>
                  <a:lnTo>
                    <a:pt x="407" y="156"/>
                  </a:lnTo>
                  <a:lnTo>
                    <a:pt x="407" y="0"/>
                  </a:lnTo>
                  <a:lnTo>
                    <a:pt x="0" y="0"/>
                  </a:lnTo>
                  <a:lnTo>
                    <a:pt x="0" y="312"/>
                  </a:lnTo>
                  <a:lnTo>
                    <a:pt x="1157" y="312"/>
                  </a:lnTo>
                  <a:lnTo>
                    <a:pt x="1157" y="0"/>
                  </a:lnTo>
                  <a:lnTo>
                    <a:pt x="750" y="0"/>
                  </a:lnTo>
                  <a:lnTo>
                    <a:pt x="750" y="156"/>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6" name="Google Shape;856;p97"/>
            <p:cNvSpPr/>
            <p:nvPr/>
          </p:nvSpPr>
          <p:spPr>
            <a:xfrm>
              <a:off x="9877074" y="5815467"/>
              <a:ext cx="127001" cy="53333"/>
            </a:xfrm>
            <a:custGeom>
              <a:avLst/>
              <a:gdLst/>
              <a:ahLst/>
              <a:cxnLst/>
              <a:rect l="l" t="t" r="r" b="b"/>
              <a:pathLst>
                <a:path w="220" h="94" extrusionOk="0">
                  <a:moveTo>
                    <a:pt x="0" y="0"/>
                  </a:moveTo>
                  <a:lnTo>
                    <a:pt x="219" y="0"/>
                  </a:lnTo>
                  <a:lnTo>
                    <a:pt x="219" y="93"/>
                  </a:lnTo>
                  <a:lnTo>
                    <a:pt x="0" y="93"/>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7" name="Google Shape;857;p97"/>
            <p:cNvSpPr/>
            <p:nvPr/>
          </p:nvSpPr>
          <p:spPr>
            <a:xfrm>
              <a:off x="9607832" y="5437053"/>
              <a:ext cx="668024" cy="342858"/>
            </a:xfrm>
            <a:custGeom>
              <a:avLst/>
              <a:gdLst/>
              <a:ahLst/>
              <a:cxnLst/>
              <a:rect l="l" t="t" r="r" b="b"/>
              <a:pathLst>
                <a:path w="1158" h="595" extrusionOk="0">
                  <a:moveTo>
                    <a:pt x="844" y="0"/>
                  </a:moveTo>
                  <a:lnTo>
                    <a:pt x="563" y="0"/>
                  </a:lnTo>
                  <a:lnTo>
                    <a:pt x="563" y="94"/>
                  </a:lnTo>
                  <a:lnTo>
                    <a:pt x="750" y="94"/>
                  </a:lnTo>
                  <a:lnTo>
                    <a:pt x="750" y="219"/>
                  </a:lnTo>
                  <a:lnTo>
                    <a:pt x="563" y="219"/>
                  </a:lnTo>
                  <a:lnTo>
                    <a:pt x="563" y="594"/>
                  </a:lnTo>
                  <a:lnTo>
                    <a:pt x="750" y="594"/>
                  </a:lnTo>
                  <a:lnTo>
                    <a:pt x="1157" y="594"/>
                  </a:lnTo>
                  <a:lnTo>
                    <a:pt x="1157" y="219"/>
                  </a:lnTo>
                  <a:lnTo>
                    <a:pt x="844" y="219"/>
                  </a:lnTo>
                  <a:lnTo>
                    <a:pt x="844" y="0"/>
                  </a:lnTo>
                  <a:close/>
                  <a:moveTo>
                    <a:pt x="563" y="0"/>
                  </a:moveTo>
                  <a:lnTo>
                    <a:pt x="282" y="0"/>
                  </a:lnTo>
                  <a:lnTo>
                    <a:pt x="282" y="219"/>
                  </a:lnTo>
                  <a:lnTo>
                    <a:pt x="0" y="219"/>
                  </a:lnTo>
                  <a:lnTo>
                    <a:pt x="0" y="594"/>
                  </a:lnTo>
                  <a:lnTo>
                    <a:pt x="407" y="594"/>
                  </a:lnTo>
                  <a:lnTo>
                    <a:pt x="563" y="594"/>
                  </a:lnTo>
                  <a:lnTo>
                    <a:pt x="563" y="219"/>
                  </a:lnTo>
                  <a:lnTo>
                    <a:pt x="375" y="219"/>
                  </a:lnTo>
                  <a:lnTo>
                    <a:pt x="375" y="94"/>
                  </a:lnTo>
                  <a:lnTo>
                    <a:pt x="563" y="94"/>
                  </a:lnTo>
                  <a:lnTo>
                    <a:pt x="563"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8" name="Google Shape;858;p97"/>
            <p:cNvSpPr/>
            <p:nvPr/>
          </p:nvSpPr>
          <p:spPr>
            <a:xfrm>
              <a:off x="3829291" y="3402763"/>
              <a:ext cx="558802" cy="558732"/>
            </a:xfrm>
            <a:custGeom>
              <a:avLst/>
              <a:gdLst/>
              <a:ahLst/>
              <a:cxnLst/>
              <a:rect l="l" t="t" r="r" b="b"/>
              <a:pathLst>
                <a:path w="970" h="970" extrusionOk="0">
                  <a:moveTo>
                    <a:pt x="500" y="969"/>
                  </a:moveTo>
                  <a:lnTo>
                    <a:pt x="500" y="969"/>
                  </a:lnTo>
                  <a:cubicBezTo>
                    <a:pt x="750" y="969"/>
                    <a:pt x="969" y="750"/>
                    <a:pt x="969" y="469"/>
                  </a:cubicBezTo>
                  <a:cubicBezTo>
                    <a:pt x="969" y="219"/>
                    <a:pt x="750" y="0"/>
                    <a:pt x="500" y="0"/>
                  </a:cubicBezTo>
                  <a:cubicBezTo>
                    <a:pt x="219" y="0"/>
                    <a:pt x="0" y="219"/>
                    <a:pt x="0" y="469"/>
                  </a:cubicBezTo>
                  <a:cubicBezTo>
                    <a:pt x="0" y="750"/>
                    <a:pt x="219" y="969"/>
                    <a:pt x="500" y="969"/>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59" name="Google Shape;859;p97"/>
            <p:cNvSpPr/>
            <p:nvPr/>
          </p:nvSpPr>
          <p:spPr>
            <a:xfrm>
              <a:off x="3938510" y="3473876"/>
              <a:ext cx="360682" cy="378412"/>
            </a:xfrm>
            <a:custGeom>
              <a:avLst/>
              <a:gdLst/>
              <a:ahLst/>
              <a:cxnLst/>
              <a:rect l="l" t="t" r="r" b="b"/>
              <a:pathLst>
                <a:path w="626" h="657" extrusionOk="0">
                  <a:moveTo>
                    <a:pt x="312" y="0"/>
                  </a:moveTo>
                  <a:lnTo>
                    <a:pt x="312" y="0"/>
                  </a:lnTo>
                  <a:cubicBezTo>
                    <a:pt x="281" y="0"/>
                    <a:pt x="250" y="94"/>
                    <a:pt x="250" y="125"/>
                  </a:cubicBezTo>
                  <a:cubicBezTo>
                    <a:pt x="250" y="250"/>
                    <a:pt x="250" y="250"/>
                    <a:pt x="250" y="250"/>
                  </a:cubicBezTo>
                  <a:cubicBezTo>
                    <a:pt x="0" y="344"/>
                    <a:pt x="0" y="344"/>
                    <a:pt x="0" y="344"/>
                  </a:cubicBezTo>
                  <a:cubicBezTo>
                    <a:pt x="0" y="406"/>
                    <a:pt x="0" y="406"/>
                    <a:pt x="0" y="406"/>
                  </a:cubicBezTo>
                  <a:cubicBezTo>
                    <a:pt x="250" y="375"/>
                    <a:pt x="250" y="375"/>
                    <a:pt x="250" y="375"/>
                  </a:cubicBezTo>
                  <a:cubicBezTo>
                    <a:pt x="250" y="500"/>
                    <a:pt x="250" y="500"/>
                    <a:pt x="250" y="500"/>
                  </a:cubicBezTo>
                  <a:cubicBezTo>
                    <a:pt x="125" y="594"/>
                    <a:pt x="125" y="594"/>
                    <a:pt x="125" y="594"/>
                  </a:cubicBezTo>
                  <a:cubicBezTo>
                    <a:pt x="125" y="656"/>
                    <a:pt x="125" y="656"/>
                    <a:pt x="125" y="656"/>
                  </a:cubicBezTo>
                  <a:cubicBezTo>
                    <a:pt x="312" y="594"/>
                    <a:pt x="312" y="594"/>
                    <a:pt x="312" y="594"/>
                  </a:cubicBezTo>
                  <a:cubicBezTo>
                    <a:pt x="468" y="656"/>
                    <a:pt x="468" y="656"/>
                    <a:pt x="468" y="656"/>
                  </a:cubicBezTo>
                  <a:cubicBezTo>
                    <a:pt x="468" y="594"/>
                    <a:pt x="468" y="594"/>
                    <a:pt x="468" y="594"/>
                  </a:cubicBezTo>
                  <a:cubicBezTo>
                    <a:pt x="375" y="500"/>
                    <a:pt x="375" y="500"/>
                    <a:pt x="375" y="500"/>
                  </a:cubicBezTo>
                  <a:cubicBezTo>
                    <a:pt x="375" y="375"/>
                    <a:pt x="375" y="375"/>
                    <a:pt x="375" y="375"/>
                  </a:cubicBezTo>
                  <a:cubicBezTo>
                    <a:pt x="625" y="406"/>
                    <a:pt x="625" y="406"/>
                    <a:pt x="625" y="406"/>
                  </a:cubicBezTo>
                  <a:cubicBezTo>
                    <a:pt x="625" y="344"/>
                    <a:pt x="625" y="344"/>
                    <a:pt x="625" y="344"/>
                  </a:cubicBezTo>
                  <a:cubicBezTo>
                    <a:pt x="375" y="250"/>
                    <a:pt x="375" y="250"/>
                    <a:pt x="375" y="250"/>
                  </a:cubicBezTo>
                  <a:cubicBezTo>
                    <a:pt x="375" y="125"/>
                    <a:pt x="375" y="125"/>
                    <a:pt x="375" y="125"/>
                  </a:cubicBezTo>
                  <a:cubicBezTo>
                    <a:pt x="375" y="94"/>
                    <a:pt x="343" y="0"/>
                    <a:pt x="31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0" name="Google Shape;860;p97"/>
            <p:cNvSpPr/>
            <p:nvPr/>
          </p:nvSpPr>
          <p:spPr>
            <a:xfrm>
              <a:off x="11622067" y="5904356"/>
              <a:ext cx="774707" cy="77460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1" name="Google Shape;861;p97"/>
            <p:cNvSpPr/>
            <p:nvPr/>
          </p:nvSpPr>
          <p:spPr>
            <a:xfrm>
              <a:off x="11677339" y="5958150"/>
              <a:ext cx="665437" cy="665035"/>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2" name="Google Shape;862;p97"/>
            <p:cNvSpPr/>
            <p:nvPr/>
          </p:nvSpPr>
          <p:spPr>
            <a:xfrm>
              <a:off x="10903241" y="3491652"/>
              <a:ext cx="972826" cy="972699"/>
            </a:xfrm>
            <a:custGeom>
              <a:avLst/>
              <a:gdLst/>
              <a:ahLst/>
              <a:cxnLst/>
              <a:rect l="l" t="t" r="r" b="b"/>
              <a:pathLst>
                <a:path w="1689" h="1689" extrusionOk="0">
                  <a:moveTo>
                    <a:pt x="844" y="0"/>
                  </a:moveTo>
                  <a:lnTo>
                    <a:pt x="844" y="0"/>
                  </a:lnTo>
                  <a:cubicBezTo>
                    <a:pt x="1094" y="0"/>
                    <a:pt x="1282" y="94"/>
                    <a:pt x="1438" y="250"/>
                  </a:cubicBezTo>
                  <a:cubicBezTo>
                    <a:pt x="1594" y="375"/>
                    <a:pt x="1688" y="594"/>
                    <a:pt x="1688" y="844"/>
                  </a:cubicBezTo>
                  <a:cubicBezTo>
                    <a:pt x="1688" y="1063"/>
                    <a:pt x="1594" y="1282"/>
                    <a:pt x="1438" y="1438"/>
                  </a:cubicBezTo>
                  <a:cubicBezTo>
                    <a:pt x="1282" y="1594"/>
                    <a:pt x="1094" y="1688"/>
                    <a:pt x="844" y="1688"/>
                  </a:cubicBezTo>
                  <a:cubicBezTo>
                    <a:pt x="844" y="1532"/>
                    <a:pt x="844" y="1532"/>
                    <a:pt x="844" y="1532"/>
                  </a:cubicBezTo>
                  <a:cubicBezTo>
                    <a:pt x="1032" y="1532"/>
                    <a:pt x="1219" y="1469"/>
                    <a:pt x="1344" y="1344"/>
                  </a:cubicBezTo>
                  <a:cubicBezTo>
                    <a:pt x="1469" y="1219"/>
                    <a:pt x="1563" y="1032"/>
                    <a:pt x="1563" y="844"/>
                  </a:cubicBezTo>
                  <a:cubicBezTo>
                    <a:pt x="1563" y="625"/>
                    <a:pt x="1469" y="469"/>
                    <a:pt x="1344" y="344"/>
                  </a:cubicBezTo>
                  <a:cubicBezTo>
                    <a:pt x="1219" y="219"/>
                    <a:pt x="1032" y="125"/>
                    <a:pt x="844" y="125"/>
                  </a:cubicBezTo>
                  <a:lnTo>
                    <a:pt x="844" y="0"/>
                  </a:lnTo>
                  <a:close/>
                  <a:moveTo>
                    <a:pt x="844" y="1688"/>
                  </a:moveTo>
                  <a:lnTo>
                    <a:pt x="844" y="1688"/>
                  </a:lnTo>
                  <a:cubicBezTo>
                    <a:pt x="625" y="1688"/>
                    <a:pt x="407" y="1594"/>
                    <a:pt x="250" y="1438"/>
                  </a:cubicBezTo>
                  <a:cubicBezTo>
                    <a:pt x="94" y="1282"/>
                    <a:pt x="0" y="1063"/>
                    <a:pt x="0" y="844"/>
                  </a:cubicBezTo>
                  <a:cubicBezTo>
                    <a:pt x="0" y="594"/>
                    <a:pt x="94" y="375"/>
                    <a:pt x="250" y="250"/>
                  </a:cubicBezTo>
                  <a:cubicBezTo>
                    <a:pt x="407" y="94"/>
                    <a:pt x="625" y="0"/>
                    <a:pt x="844" y="0"/>
                  </a:cubicBezTo>
                  <a:cubicBezTo>
                    <a:pt x="844" y="125"/>
                    <a:pt x="844" y="125"/>
                    <a:pt x="844" y="125"/>
                  </a:cubicBezTo>
                  <a:cubicBezTo>
                    <a:pt x="657" y="125"/>
                    <a:pt x="469" y="219"/>
                    <a:pt x="344" y="344"/>
                  </a:cubicBezTo>
                  <a:cubicBezTo>
                    <a:pt x="219" y="469"/>
                    <a:pt x="157" y="625"/>
                    <a:pt x="157" y="844"/>
                  </a:cubicBezTo>
                  <a:cubicBezTo>
                    <a:pt x="157" y="1032"/>
                    <a:pt x="219" y="1219"/>
                    <a:pt x="344" y="1344"/>
                  </a:cubicBezTo>
                  <a:cubicBezTo>
                    <a:pt x="469" y="1469"/>
                    <a:pt x="657" y="1532"/>
                    <a:pt x="844" y="1532"/>
                  </a:cubicBezTo>
                  <a:lnTo>
                    <a:pt x="844" y="1688"/>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3" name="Google Shape;863;p97"/>
            <p:cNvSpPr/>
            <p:nvPr/>
          </p:nvSpPr>
          <p:spPr>
            <a:xfrm>
              <a:off x="10938846" y="3529739"/>
              <a:ext cx="898897" cy="880892"/>
            </a:xfrm>
            <a:custGeom>
              <a:avLst/>
              <a:gdLst/>
              <a:ahLst/>
              <a:cxnLst/>
              <a:rect l="l" t="t" r="r" b="b"/>
              <a:pathLst>
                <a:path w="1563" h="1532" extrusionOk="0">
                  <a:moveTo>
                    <a:pt x="781" y="1531"/>
                  </a:moveTo>
                  <a:lnTo>
                    <a:pt x="781" y="1531"/>
                  </a:lnTo>
                  <a:cubicBezTo>
                    <a:pt x="1219" y="1531"/>
                    <a:pt x="1562" y="1187"/>
                    <a:pt x="1562" y="781"/>
                  </a:cubicBezTo>
                  <a:cubicBezTo>
                    <a:pt x="1562" y="344"/>
                    <a:pt x="1219" y="0"/>
                    <a:pt x="781" y="0"/>
                  </a:cubicBezTo>
                  <a:cubicBezTo>
                    <a:pt x="375" y="0"/>
                    <a:pt x="0" y="344"/>
                    <a:pt x="0" y="781"/>
                  </a:cubicBezTo>
                  <a:cubicBezTo>
                    <a:pt x="0" y="1187"/>
                    <a:pt x="375" y="1531"/>
                    <a:pt x="781" y="1531"/>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4" name="Google Shape;864;p97"/>
            <p:cNvSpPr/>
            <p:nvPr/>
          </p:nvSpPr>
          <p:spPr>
            <a:xfrm>
              <a:off x="11083583" y="3781177"/>
              <a:ext cx="612147" cy="73651"/>
            </a:xfrm>
            <a:custGeom>
              <a:avLst/>
              <a:gdLst/>
              <a:ahLst/>
              <a:cxnLst/>
              <a:rect l="l" t="t" r="r" b="b"/>
              <a:pathLst>
                <a:path w="1063" h="126" extrusionOk="0">
                  <a:moveTo>
                    <a:pt x="0" y="0"/>
                  </a:moveTo>
                  <a:lnTo>
                    <a:pt x="1062" y="0"/>
                  </a:lnTo>
                  <a:lnTo>
                    <a:pt x="1062" y="125"/>
                  </a:lnTo>
                  <a:lnTo>
                    <a:pt x="0" y="125"/>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5" name="Google Shape;865;p97"/>
            <p:cNvSpPr/>
            <p:nvPr/>
          </p:nvSpPr>
          <p:spPr>
            <a:xfrm>
              <a:off x="11083583" y="3923400"/>
              <a:ext cx="612147" cy="253968"/>
            </a:xfrm>
            <a:custGeom>
              <a:avLst/>
              <a:gdLst/>
              <a:ahLst/>
              <a:cxnLst/>
              <a:rect l="l" t="t" r="r" b="b"/>
              <a:pathLst>
                <a:path w="1063" h="439" extrusionOk="0">
                  <a:moveTo>
                    <a:pt x="906" y="438"/>
                  </a:moveTo>
                  <a:lnTo>
                    <a:pt x="1062" y="438"/>
                  </a:lnTo>
                  <a:lnTo>
                    <a:pt x="1062" y="0"/>
                  </a:lnTo>
                  <a:lnTo>
                    <a:pt x="906" y="0"/>
                  </a:lnTo>
                  <a:lnTo>
                    <a:pt x="906" y="219"/>
                  </a:lnTo>
                  <a:lnTo>
                    <a:pt x="1000" y="282"/>
                  </a:lnTo>
                  <a:lnTo>
                    <a:pt x="906" y="375"/>
                  </a:lnTo>
                  <a:lnTo>
                    <a:pt x="906" y="438"/>
                  </a:lnTo>
                  <a:close/>
                  <a:moveTo>
                    <a:pt x="0" y="438"/>
                  </a:moveTo>
                  <a:lnTo>
                    <a:pt x="906" y="438"/>
                  </a:lnTo>
                  <a:lnTo>
                    <a:pt x="906" y="375"/>
                  </a:lnTo>
                  <a:lnTo>
                    <a:pt x="844" y="282"/>
                  </a:lnTo>
                  <a:lnTo>
                    <a:pt x="906" y="219"/>
                  </a:lnTo>
                  <a:lnTo>
                    <a:pt x="906" y="0"/>
                  </a:lnTo>
                  <a:lnTo>
                    <a:pt x="0" y="0"/>
                  </a:lnTo>
                  <a:lnTo>
                    <a:pt x="0" y="438"/>
                  </a:lnTo>
                  <a:close/>
                  <a:moveTo>
                    <a:pt x="906" y="219"/>
                  </a:moveTo>
                  <a:lnTo>
                    <a:pt x="906"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6" name="Google Shape;866;p97"/>
            <p:cNvSpPr/>
            <p:nvPr/>
          </p:nvSpPr>
          <p:spPr>
            <a:xfrm>
              <a:off x="11604287" y="3923400"/>
              <a:ext cx="91441" cy="253968"/>
            </a:xfrm>
            <a:custGeom>
              <a:avLst/>
              <a:gdLst/>
              <a:ahLst/>
              <a:cxnLst/>
              <a:rect l="l" t="t" r="r" b="b"/>
              <a:pathLst>
                <a:path w="157" h="439" extrusionOk="0">
                  <a:moveTo>
                    <a:pt x="0" y="438"/>
                  </a:moveTo>
                  <a:lnTo>
                    <a:pt x="156" y="438"/>
                  </a:lnTo>
                  <a:lnTo>
                    <a:pt x="156" y="0"/>
                  </a:lnTo>
                  <a:lnTo>
                    <a:pt x="0" y="0"/>
                  </a:lnTo>
                  <a:lnTo>
                    <a:pt x="0" y="219"/>
                  </a:lnTo>
                  <a:lnTo>
                    <a:pt x="94" y="282"/>
                  </a:lnTo>
                  <a:lnTo>
                    <a:pt x="0" y="375"/>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7" name="Google Shape;867;p97"/>
            <p:cNvSpPr/>
            <p:nvPr/>
          </p:nvSpPr>
          <p:spPr>
            <a:xfrm>
              <a:off x="11083583" y="3923400"/>
              <a:ext cx="523244" cy="253968"/>
            </a:xfrm>
            <a:custGeom>
              <a:avLst/>
              <a:gdLst/>
              <a:ahLst/>
              <a:cxnLst/>
              <a:rect l="l" t="t" r="r" b="b"/>
              <a:pathLst>
                <a:path w="907" h="439" extrusionOk="0">
                  <a:moveTo>
                    <a:pt x="0" y="438"/>
                  </a:moveTo>
                  <a:lnTo>
                    <a:pt x="906" y="438"/>
                  </a:lnTo>
                  <a:lnTo>
                    <a:pt x="906" y="375"/>
                  </a:lnTo>
                  <a:lnTo>
                    <a:pt x="844" y="282"/>
                  </a:lnTo>
                  <a:lnTo>
                    <a:pt x="906" y="219"/>
                  </a:lnTo>
                  <a:lnTo>
                    <a:pt x="906" y="0"/>
                  </a:lnTo>
                  <a:lnTo>
                    <a:pt x="0" y="0"/>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8" name="Google Shape;868;p97"/>
            <p:cNvSpPr/>
            <p:nvPr/>
          </p:nvSpPr>
          <p:spPr>
            <a:xfrm>
              <a:off x="11604287" y="4050386"/>
              <a:ext cx="2539" cy="2541"/>
            </a:xfrm>
            <a:custGeom>
              <a:avLst/>
              <a:gdLst/>
              <a:ahLst/>
              <a:cxnLst/>
              <a:rect l="l" t="t" r="r" b="b"/>
              <a:pathLst>
                <a:path w="1" h="1" extrusionOk="0">
                  <a:moveTo>
                    <a:pt x="0" y="0"/>
                  </a:move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69" name="Google Shape;869;p97"/>
            <p:cNvSpPr/>
            <p:nvPr/>
          </p:nvSpPr>
          <p:spPr>
            <a:xfrm>
              <a:off x="7194815" y="5327849"/>
              <a:ext cx="1295409" cy="1295242"/>
            </a:xfrm>
            <a:custGeom>
              <a:avLst/>
              <a:gdLst/>
              <a:ahLst/>
              <a:cxnLst/>
              <a:rect l="l" t="t" r="r" b="b"/>
              <a:pathLst>
                <a:path w="2250" h="2251" extrusionOk="0">
                  <a:moveTo>
                    <a:pt x="1124" y="0"/>
                  </a:moveTo>
                  <a:lnTo>
                    <a:pt x="1124" y="0"/>
                  </a:lnTo>
                  <a:cubicBezTo>
                    <a:pt x="1436" y="0"/>
                    <a:pt x="1717" y="125"/>
                    <a:pt x="1905" y="344"/>
                  </a:cubicBezTo>
                  <a:cubicBezTo>
                    <a:pt x="2124" y="531"/>
                    <a:pt x="2249" y="812"/>
                    <a:pt x="2249" y="1125"/>
                  </a:cubicBezTo>
                  <a:cubicBezTo>
                    <a:pt x="2249" y="1437"/>
                    <a:pt x="2124" y="1719"/>
                    <a:pt x="1905" y="1906"/>
                  </a:cubicBezTo>
                  <a:cubicBezTo>
                    <a:pt x="1717" y="2125"/>
                    <a:pt x="1436" y="2250"/>
                    <a:pt x="1124" y="2250"/>
                  </a:cubicBezTo>
                  <a:cubicBezTo>
                    <a:pt x="1124" y="2094"/>
                    <a:pt x="1124" y="2094"/>
                    <a:pt x="1124" y="2094"/>
                  </a:cubicBezTo>
                  <a:cubicBezTo>
                    <a:pt x="1405" y="2094"/>
                    <a:pt x="1655" y="2000"/>
                    <a:pt x="1811" y="1812"/>
                  </a:cubicBezTo>
                  <a:cubicBezTo>
                    <a:pt x="1999" y="1656"/>
                    <a:pt x="2124" y="1406"/>
                    <a:pt x="2124" y="1125"/>
                  </a:cubicBezTo>
                  <a:cubicBezTo>
                    <a:pt x="2124" y="844"/>
                    <a:pt x="1999" y="594"/>
                    <a:pt x="1811" y="437"/>
                  </a:cubicBezTo>
                  <a:cubicBezTo>
                    <a:pt x="1655" y="250"/>
                    <a:pt x="1405" y="156"/>
                    <a:pt x="1124" y="156"/>
                  </a:cubicBezTo>
                  <a:lnTo>
                    <a:pt x="1124" y="0"/>
                  </a:lnTo>
                  <a:close/>
                  <a:moveTo>
                    <a:pt x="1124" y="2250"/>
                  </a:moveTo>
                  <a:lnTo>
                    <a:pt x="1124" y="2250"/>
                  </a:lnTo>
                  <a:cubicBezTo>
                    <a:pt x="812" y="2250"/>
                    <a:pt x="531" y="2125"/>
                    <a:pt x="344" y="1906"/>
                  </a:cubicBezTo>
                  <a:cubicBezTo>
                    <a:pt x="125" y="1719"/>
                    <a:pt x="0" y="1437"/>
                    <a:pt x="0" y="1125"/>
                  </a:cubicBezTo>
                  <a:cubicBezTo>
                    <a:pt x="0" y="812"/>
                    <a:pt x="125" y="531"/>
                    <a:pt x="344" y="344"/>
                  </a:cubicBezTo>
                  <a:cubicBezTo>
                    <a:pt x="531" y="125"/>
                    <a:pt x="812" y="0"/>
                    <a:pt x="1124" y="0"/>
                  </a:cubicBezTo>
                  <a:cubicBezTo>
                    <a:pt x="1124" y="156"/>
                    <a:pt x="1124" y="156"/>
                    <a:pt x="1124" y="156"/>
                  </a:cubicBezTo>
                  <a:cubicBezTo>
                    <a:pt x="843" y="156"/>
                    <a:pt x="625" y="250"/>
                    <a:pt x="437" y="437"/>
                  </a:cubicBezTo>
                  <a:cubicBezTo>
                    <a:pt x="250" y="594"/>
                    <a:pt x="156" y="844"/>
                    <a:pt x="156" y="1125"/>
                  </a:cubicBezTo>
                  <a:cubicBezTo>
                    <a:pt x="156" y="1406"/>
                    <a:pt x="250" y="1656"/>
                    <a:pt x="437" y="1812"/>
                  </a:cubicBezTo>
                  <a:cubicBezTo>
                    <a:pt x="625" y="2000"/>
                    <a:pt x="843" y="2094"/>
                    <a:pt x="1124" y="2094"/>
                  </a:cubicBezTo>
                  <a:lnTo>
                    <a:pt x="1124" y="2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0" name="Google Shape;870;p97"/>
            <p:cNvSpPr/>
            <p:nvPr/>
          </p:nvSpPr>
          <p:spPr>
            <a:xfrm>
              <a:off x="7233679" y="5362951"/>
              <a:ext cx="1222879" cy="1225315"/>
            </a:xfrm>
            <a:custGeom>
              <a:avLst/>
              <a:gdLst/>
              <a:ahLst/>
              <a:cxnLst/>
              <a:rect l="l" t="t" r="r" b="b"/>
              <a:pathLst>
                <a:path w="2125" h="2126" extrusionOk="0">
                  <a:moveTo>
                    <a:pt x="1062" y="2125"/>
                  </a:moveTo>
                  <a:lnTo>
                    <a:pt x="1062" y="2125"/>
                  </a:lnTo>
                  <a:cubicBezTo>
                    <a:pt x="1655" y="2125"/>
                    <a:pt x="2124" y="1657"/>
                    <a:pt x="2124" y="1063"/>
                  </a:cubicBezTo>
                  <a:cubicBezTo>
                    <a:pt x="2124" y="469"/>
                    <a:pt x="1655" y="0"/>
                    <a:pt x="1062" y="0"/>
                  </a:cubicBezTo>
                  <a:cubicBezTo>
                    <a:pt x="500" y="0"/>
                    <a:pt x="0" y="469"/>
                    <a:pt x="0" y="1063"/>
                  </a:cubicBezTo>
                  <a:cubicBezTo>
                    <a:pt x="0" y="1657"/>
                    <a:pt x="500" y="2125"/>
                    <a:pt x="1062" y="2125"/>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1" name="Google Shape;871;p97"/>
            <p:cNvSpPr/>
            <p:nvPr/>
          </p:nvSpPr>
          <p:spPr>
            <a:xfrm>
              <a:off x="7718058" y="6155784"/>
              <a:ext cx="254001" cy="91429"/>
            </a:xfrm>
            <a:custGeom>
              <a:avLst/>
              <a:gdLst/>
              <a:ahLst/>
              <a:cxnLst/>
              <a:rect l="l" t="t" r="r" b="b"/>
              <a:pathLst>
                <a:path w="439" h="158" extrusionOk="0">
                  <a:moveTo>
                    <a:pt x="0" y="0"/>
                  </a:moveTo>
                  <a:lnTo>
                    <a:pt x="0" y="157"/>
                  </a:lnTo>
                  <a:lnTo>
                    <a:pt x="438" y="157"/>
                  </a:lnTo>
                  <a:lnTo>
                    <a:pt x="438"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2" name="Google Shape;872;p97"/>
            <p:cNvSpPr/>
            <p:nvPr/>
          </p:nvSpPr>
          <p:spPr>
            <a:xfrm>
              <a:off x="7484377" y="5688484"/>
              <a:ext cx="718825" cy="449523"/>
            </a:xfrm>
            <a:custGeom>
              <a:avLst/>
              <a:gdLst/>
              <a:ahLst/>
              <a:cxnLst/>
              <a:rect l="l" t="t" r="r" b="b"/>
              <a:pathLst>
                <a:path w="1250" h="782" extrusionOk="0">
                  <a:moveTo>
                    <a:pt x="843" y="781"/>
                  </a:moveTo>
                  <a:lnTo>
                    <a:pt x="1249" y="781"/>
                  </a:lnTo>
                  <a:lnTo>
                    <a:pt x="1249" y="0"/>
                  </a:lnTo>
                  <a:lnTo>
                    <a:pt x="624" y="0"/>
                  </a:lnTo>
                  <a:lnTo>
                    <a:pt x="624" y="94"/>
                  </a:lnTo>
                  <a:lnTo>
                    <a:pt x="1155" y="94"/>
                  </a:lnTo>
                  <a:lnTo>
                    <a:pt x="1155" y="687"/>
                  </a:lnTo>
                  <a:lnTo>
                    <a:pt x="843" y="687"/>
                  </a:lnTo>
                  <a:lnTo>
                    <a:pt x="624" y="687"/>
                  </a:lnTo>
                  <a:lnTo>
                    <a:pt x="624" y="781"/>
                  </a:lnTo>
                  <a:lnTo>
                    <a:pt x="843" y="781"/>
                  </a:lnTo>
                  <a:close/>
                  <a:moveTo>
                    <a:pt x="624" y="0"/>
                  </a:moveTo>
                  <a:lnTo>
                    <a:pt x="0" y="0"/>
                  </a:lnTo>
                  <a:lnTo>
                    <a:pt x="0" y="781"/>
                  </a:lnTo>
                  <a:lnTo>
                    <a:pt x="405" y="781"/>
                  </a:lnTo>
                  <a:lnTo>
                    <a:pt x="624" y="781"/>
                  </a:lnTo>
                  <a:lnTo>
                    <a:pt x="624" y="687"/>
                  </a:lnTo>
                  <a:lnTo>
                    <a:pt x="405" y="687"/>
                  </a:lnTo>
                  <a:lnTo>
                    <a:pt x="94" y="687"/>
                  </a:lnTo>
                  <a:lnTo>
                    <a:pt x="94" y="94"/>
                  </a:lnTo>
                  <a:lnTo>
                    <a:pt x="624" y="94"/>
                  </a:lnTo>
                  <a:lnTo>
                    <a:pt x="624"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3" name="Google Shape;873;p97"/>
            <p:cNvSpPr/>
            <p:nvPr/>
          </p:nvSpPr>
          <p:spPr>
            <a:xfrm>
              <a:off x="7664718" y="6282772"/>
              <a:ext cx="360681" cy="38093"/>
            </a:xfrm>
            <a:custGeom>
              <a:avLst/>
              <a:gdLst/>
              <a:ahLst/>
              <a:cxnLst/>
              <a:rect l="l" t="t" r="r" b="b"/>
              <a:pathLst>
                <a:path w="625" h="64" extrusionOk="0">
                  <a:moveTo>
                    <a:pt x="0" y="0"/>
                  </a:moveTo>
                  <a:lnTo>
                    <a:pt x="0" y="63"/>
                  </a:lnTo>
                  <a:lnTo>
                    <a:pt x="624" y="63"/>
                  </a:lnTo>
                  <a:lnTo>
                    <a:pt x="624" y="0"/>
                  </a:lnTo>
                  <a:lnTo>
                    <a:pt x="531" y="0"/>
                  </a:lnTo>
                  <a:lnTo>
                    <a:pt x="93"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4" name="Google Shape;874;p97"/>
            <p:cNvSpPr/>
            <p:nvPr/>
          </p:nvSpPr>
          <p:spPr>
            <a:xfrm>
              <a:off x="4261093" y="5759596"/>
              <a:ext cx="901709" cy="881272"/>
            </a:xfrm>
            <a:custGeom>
              <a:avLst/>
              <a:gdLst/>
              <a:ahLst/>
              <a:cxnLst/>
              <a:rect l="l" t="t" r="r" b="b"/>
              <a:pathLst>
                <a:path w="1564" h="1532" extrusionOk="0">
                  <a:moveTo>
                    <a:pt x="781" y="1531"/>
                  </a:moveTo>
                  <a:lnTo>
                    <a:pt x="781" y="1531"/>
                  </a:lnTo>
                  <a:cubicBezTo>
                    <a:pt x="1219" y="1531"/>
                    <a:pt x="1563" y="1187"/>
                    <a:pt x="1563" y="781"/>
                  </a:cubicBezTo>
                  <a:cubicBezTo>
                    <a:pt x="1563" y="344"/>
                    <a:pt x="1219" y="0"/>
                    <a:pt x="781" y="0"/>
                  </a:cubicBezTo>
                  <a:cubicBezTo>
                    <a:pt x="344" y="0"/>
                    <a:pt x="0" y="344"/>
                    <a:pt x="0" y="781"/>
                  </a:cubicBezTo>
                  <a:cubicBezTo>
                    <a:pt x="0" y="1187"/>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5" name="Google Shape;875;p97"/>
            <p:cNvSpPr/>
            <p:nvPr/>
          </p:nvSpPr>
          <p:spPr>
            <a:xfrm>
              <a:off x="3001244" y="4609033"/>
              <a:ext cx="863957" cy="863435"/>
            </a:xfrm>
            <a:custGeom>
              <a:avLst/>
              <a:gdLst/>
              <a:ahLst/>
              <a:cxnLst/>
              <a:rect l="l" t="t" r="r" b="b"/>
              <a:pathLst>
                <a:path w="1501" h="1501" extrusionOk="0">
                  <a:moveTo>
                    <a:pt x="750" y="1500"/>
                  </a:moveTo>
                  <a:lnTo>
                    <a:pt x="750" y="1500"/>
                  </a:lnTo>
                  <a:cubicBezTo>
                    <a:pt x="1156" y="1500"/>
                    <a:pt x="1500" y="1156"/>
                    <a:pt x="1500" y="750"/>
                  </a:cubicBezTo>
                  <a:cubicBezTo>
                    <a:pt x="1500" y="312"/>
                    <a:pt x="1156" y="0"/>
                    <a:pt x="750" y="0"/>
                  </a:cubicBezTo>
                  <a:cubicBezTo>
                    <a:pt x="343" y="0"/>
                    <a:pt x="0" y="312"/>
                    <a:pt x="0" y="750"/>
                  </a:cubicBezTo>
                  <a:cubicBezTo>
                    <a:pt x="0" y="1156"/>
                    <a:pt x="343" y="1500"/>
                    <a:pt x="750" y="1500"/>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6" name="Google Shape;876;p97"/>
            <p:cNvSpPr/>
            <p:nvPr/>
          </p:nvSpPr>
          <p:spPr>
            <a:xfrm>
              <a:off x="3146027" y="4751336"/>
              <a:ext cx="576584" cy="558732"/>
            </a:xfrm>
            <a:custGeom>
              <a:avLst/>
              <a:gdLst/>
              <a:ahLst/>
              <a:cxnLst/>
              <a:rect l="l" t="t" r="r" b="b"/>
              <a:pathLst>
                <a:path w="1001" h="970" extrusionOk="0">
                  <a:moveTo>
                    <a:pt x="531" y="969"/>
                  </a:moveTo>
                  <a:lnTo>
                    <a:pt x="531" y="969"/>
                  </a:lnTo>
                  <a:cubicBezTo>
                    <a:pt x="562" y="969"/>
                    <a:pt x="593" y="969"/>
                    <a:pt x="593" y="969"/>
                  </a:cubicBezTo>
                  <a:cubicBezTo>
                    <a:pt x="625" y="969"/>
                    <a:pt x="625" y="969"/>
                    <a:pt x="656" y="969"/>
                  </a:cubicBezTo>
                  <a:cubicBezTo>
                    <a:pt x="656" y="969"/>
                    <a:pt x="656" y="937"/>
                    <a:pt x="687" y="937"/>
                  </a:cubicBezTo>
                  <a:lnTo>
                    <a:pt x="718" y="937"/>
                  </a:lnTo>
                  <a:cubicBezTo>
                    <a:pt x="718" y="937"/>
                    <a:pt x="718" y="906"/>
                    <a:pt x="750" y="906"/>
                  </a:cubicBezTo>
                  <a:cubicBezTo>
                    <a:pt x="781" y="906"/>
                    <a:pt x="812" y="875"/>
                    <a:pt x="812" y="844"/>
                  </a:cubicBezTo>
                  <a:cubicBezTo>
                    <a:pt x="843" y="844"/>
                    <a:pt x="843" y="844"/>
                    <a:pt x="843" y="844"/>
                  </a:cubicBezTo>
                  <a:cubicBezTo>
                    <a:pt x="843" y="844"/>
                    <a:pt x="843" y="812"/>
                    <a:pt x="875" y="812"/>
                  </a:cubicBezTo>
                  <a:cubicBezTo>
                    <a:pt x="875" y="812"/>
                    <a:pt x="875" y="812"/>
                    <a:pt x="875" y="781"/>
                  </a:cubicBezTo>
                  <a:cubicBezTo>
                    <a:pt x="906" y="781"/>
                    <a:pt x="906" y="750"/>
                    <a:pt x="906" y="750"/>
                  </a:cubicBezTo>
                  <a:cubicBezTo>
                    <a:pt x="906" y="750"/>
                    <a:pt x="906" y="750"/>
                    <a:pt x="937" y="750"/>
                  </a:cubicBezTo>
                  <a:cubicBezTo>
                    <a:pt x="937" y="719"/>
                    <a:pt x="937" y="719"/>
                    <a:pt x="937" y="719"/>
                  </a:cubicBezTo>
                  <a:cubicBezTo>
                    <a:pt x="937" y="687"/>
                    <a:pt x="937" y="687"/>
                    <a:pt x="937" y="687"/>
                  </a:cubicBezTo>
                  <a:lnTo>
                    <a:pt x="968" y="656"/>
                  </a:lnTo>
                  <a:lnTo>
                    <a:pt x="968" y="625"/>
                  </a:lnTo>
                  <a:cubicBezTo>
                    <a:pt x="968" y="594"/>
                    <a:pt x="968" y="594"/>
                    <a:pt x="968" y="594"/>
                  </a:cubicBezTo>
                  <a:lnTo>
                    <a:pt x="968" y="562"/>
                  </a:lnTo>
                  <a:cubicBezTo>
                    <a:pt x="968" y="562"/>
                    <a:pt x="968" y="562"/>
                    <a:pt x="1000" y="531"/>
                  </a:cubicBezTo>
                  <a:lnTo>
                    <a:pt x="1000" y="500"/>
                  </a:lnTo>
                  <a:cubicBezTo>
                    <a:pt x="1000" y="469"/>
                    <a:pt x="1000" y="469"/>
                    <a:pt x="1000" y="437"/>
                  </a:cubicBezTo>
                  <a:cubicBezTo>
                    <a:pt x="968" y="437"/>
                    <a:pt x="968" y="437"/>
                    <a:pt x="968" y="406"/>
                  </a:cubicBezTo>
                  <a:cubicBezTo>
                    <a:pt x="968" y="375"/>
                    <a:pt x="968" y="375"/>
                    <a:pt x="968" y="375"/>
                  </a:cubicBezTo>
                  <a:cubicBezTo>
                    <a:pt x="968" y="344"/>
                    <a:pt x="968" y="344"/>
                    <a:pt x="968" y="312"/>
                  </a:cubicBezTo>
                  <a:cubicBezTo>
                    <a:pt x="968" y="312"/>
                    <a:pt x="968" y="312"/>
                    <a:pt x="937" y="312"/>
                  </a:cubicBezTo>
                  <a:lnTo>
                    <a:pt x="937" y="281"/>
                  </a:lnTo>
                  <a:cubicBezTo>
                    <a:pt x="937" y="250"/>
                    <a:pt x="937" y="250"/>
                    <a:pt x="937" y="250"/>
                  </a:cubicBezTo>
                  <a:cubicBezTo>
                    <a:pt x="906" y="219"/>
                    <a:pt x="906" y="219"/>
                    <a:pt x="875" y="187"/>
                  </a:cubicBezTo>
                  <a:lnTo>
                    <a:pt x="875" y="156"/>
                  </a:lnTo>
                  <a:cubicBezTo>
                    <a:pt x="843" y="156"/>
                    <a:pt x="843" y="156"/>
                    <a:pt x="843" y="156"/>
                  </a:cubicBezTo>
                  <a:cubicBezTo>
                    <a:pt x="843" y="125"/>
                    <a:pt x="843" y="125"/>
                    <a:pt x="812" y="125"/>
                  </a:cubicBezTo>
                  <a:cubicBezTo>
                    <a:pt x="812" y="125"/>
                    <a:pt x="812" y="94"/>
                    <a:pt x="781" y="94"/>
                  </a:cubicBezTo>
                  <a:lnTo>
                    <a:pt x="750" y="62"/>
                  </a:lnTo>
                  <a:cubicBezTo>
                    <a:pt x="718" y="62"/>
                    <a:pt x="718" y="62"/>
                    <a:pt x="718" y="62"/>
                  </a:cubicBezTo>
                  <a:lnTo>
                    <a:pt x="687" y="31"/>
                  </a:lnTo>
                  <a:cubicBezTo>
                    <a:pt x="656" y="31"/>
                    <a:pt x="656" y="31"/>
                    <a:pt x="656" y="31"/>
                  </a:cubicBezTo>
                  <a:cubicBezTo>
                    <a:pt x="625" y="31"/>
                    <a:pt x="625" y="31"/>
                    <a:pt x="625" y="0"/>
                  </a:cubicBezTo>
                  <a:cubicBezTo>
                    <a:pt x="593" y="0"/>
                    <a:pt x="593" y="0"/>
                    <a:pt x="593" y="0"/>
                  </a:cubicBezTo>
                  <a:cubicBezTo>
                    <a:pt x="562" y="0"/>
                    <a:pt x="562" y="0"/>
                    <a:pt x="531" y="0"/>
                  </a:cubicBezTo>
                  <a:cubicBezTo>
                    <a:pt x="531" y="31"/>
                    <a:pt x="531" y="31"/>
                    <a:pt x="531" y="31"/>
                  </a:cubicBezTo>
                  <a:cubicBezTo>
                    <a:pt x="562" y="31"/>
                    <a:pt x="562" y="31"/>
                    <a:pt x="593" y="31"/>
                  </a:cubicBezTo>
                  <a:cubicBezTo>
                    <a:pt x="562" y="31"/>
                    <a:pt x="562" y="31"/>
                    <a:pt x="562" y="31"/>
                  </a:cubicBezTo>
                  <a:cubicBezTo>
                    <a:pt x="562" y="62"/>
                    <a:pt x="562" y="31"/>
                    <a:pt x="531" y="31"/>
                  </a:cubicBezTo>
                  <a:lnTo>
                    <a:pt x="562" y="62"/>
                  </a:lnTo>
                  <a:cubicBezTo>
                    <a:pt x="593" y="62"/>
                    <a:pt x="593" y="62"/>
                    <a:pt x="593" y="62"/>
                  </a:cubicBezTo>
                  <a:lnTo>
                    <a:pt x="593" y="31"/>
                  </a:lnTo>
                  <a:lnTo>
                    <a:pt x="625" y="31"/>
                  </a:lnTo>
                  <a:cubicBezTo>
                    <a:pt x="625" y="62"/>
                    <a:pt x="625" y="31"/>
                    <a:pt x="625" y="62"/>
                  </a:cubicBezTo>
                  <a:cubicBezTo>
                    <a:pt x="625" y="62"/>
                    <a:pt x="625" y="62"/>
                    <a:pt x="625" y="31"/>
                  </a:cubicBezTo>
                  <a:cubicBezTo>
                    <a:pt x="625" y="31"/>
                    <a:pt x="625" y="31"/>
                    <a:pt x="625" y="62"/>
                  </a:cubicBezTo>
                  <a:lnTo>
                    <a:pt x="656" y="62"/>
                  </a:lnTo>
                  <a:lnTo>
                    <a:pt x="687" y="62"/>
                  </a:lnTo>
                  <a:cubicBezTo>
                    <a:pt x="687" y="62"/>
                    <a:pt x="687" y="62"/>
                    <a:pt x="656" y="62"/>
                  </a:cubicBezTo>
                  <a:lnTo>
                    <a:pt x="687" y="62"/>
                  </a:lnTo>
                  <a:cubicBezTo>
                    <a:pt x="687" y="94"/>
                    <a:pt x="687" y="94"/>
                    <a:pt x="687" y="94"/>
                  </a:cubicBezTo>
                  <a:cubicBezTo>
                    <a:pt x="687" y="94"/>
                    <a:pt x="687" y="94"/>
                    <a:pt x="656" y="94"/>
                  </a:cubicBezTo>
                  <a:cubicBezTo>
                    <a:pt x="656" y="94"/>
                    <a:pt x="656" y="94"/>
                    <a:pt x="656" y="62"/>
                  </a:cubicBezTo>
                  <a:lnTo>
                    <a:pt x="656" y="94"/>
                  </a:lnTo>
                  <a:cubicBezTo>
                    <a:pt x="625" y="94"/>
                    <a:pt x="625" y="94"/>
                    <a:pt x="625" y="94"/>
                  </a:cubicBezTo>
                  <a:cubicBezTo>
                    <a:pt x="625" y="94"/>
                    <a:pt x="625" y="94"/>
                    <a:pt x="593" y="94"/>
                  </a:cubicBezTo>
                  <a:cubicBezTo>
                    <a:pt x="593" y="94"/>
                    <a:pt x="593" y="94"/>
                    <a:pt x="562" y="94"/>
                  </a:cubicBezTo>
                  <a:cubicBezTo>
                    <a:pt x="562" y="125"/>
                    <a:pt x="562" y="125"/>
                    <a:pt x="562" y="125"/>
                  </a:cubicBezTo>
                  <a:lnTo>
                    <a:pt x="562" y="156"/>
                  </a:lnTo>
                  <a:lnTo>
                    <a:pt x="593" y="156"/>
                  </a:lnTo>
                  <a:lnTo>
                    <a:pt x="625" y="156"/>
                  </a:lnTo>
                  <a:cubicBezTo>
                    <a:pt x="625" y="187"/>
                    <a:pt x="625" y="187"/>
                    <a:pt x="625" y="187"/>
                  </a:cubicBezTo>
                  <a:lnTo>
                    <a:pt x="593" y="187"/>
                  </a:lnTo>
                  <a:lnTo>
                    <a:pt x="625" y="187"/>
                  </a:lnTo>
                  <a:cubicBezTo>
                    <a:pt x="625" y="187"/>
                    <a:pt x="625" y="187"/>
                    <a:pt x="625" y="156"/>
                  </a:cubicBezTo>
                  <a:cubicBezTo>
                    <a:pt x="656" y="156"/>
                    <a:pt x="687" y="156"/>
                    <a:pt x="687" y="125"/>
                  </a:cubicBezTo>
                  <a:cubicBezTo>
                    <a:pt x="687" y="125"/>
                    <a:pt x="687" y="125"/>
                    <a:pt x="687" y="94"/>
                  </a:cubicBezTo>
                  <a:cubicBezTo>
                    <a:pt x="718" y="94"/>
                    <a:pt x="718" y="94"/>
                    <a:pt x="718" y="94"/>
                  </a:cubicBezTo>
                  <a:cubicBezTo>
                    <a:pt x="750" y="94"/>
                    <a:pt x="750" y="94"/>
                    <a:pt x="750" y="94"/>
                  </a:cubicBezTo>
                  <a:cubicBezTo>
                    <a:pt x="750" y="125"/>
                    <a:pt x="750" y="125"/>
                    <a:pt x="750" y="125"/>
                  </a:cubicBezTo>
                  <a:cubicBezTo>
                    <a:pt x="750" y="125"/>
                    <a:pt x="750" y="125"/>
                    <a:pt x="781" y="125"/>
                  </a:cubicBezTo>
                  <a:cubicBezTo>
                    <a:pt x="781" y="125"/>
                    <a:pt x="781" y="125"/>
                    <a:pt x="781" y="156"/>
                  </a:cubicBezTo>
                  <a:lnTo>
                    <a:pt x="812" y="156"/>
                  </a:lnTo>
                  <a:lnTo>
                    <a:pt x="812" y="187"/>
                  </a:lnTo>
                  <a:cubicBezTo>
                    <a:pt x="812" y="219"/>
                    <a:pt x="812" y="219"/>
                    <a:pt x="812" y="219"/>
                  </a:cubicBezTo>
                  <a:cubicBezTo>
                    <a:pt x="812" y="250"/>
                    <a:pt x="812" y="250"/>
                    <a:pt x="812" y="250"/>
                  </a:cubicBezTo>
                  <a:lnTo>
                    <a:pt x="781" y="250"/>
                  </a:lnTo>
                  <a:cubicBezTo>
                    <a:pt x="781" y="250"/>
                    <a:pt x="781" y="250"/>
                    <a:pt x="781" y="219"/>
                  </a:cubicBezTo>
                  <a:cubicBezTo>
                    <a:pt x="781" y="219"/>
                    <a:pt x="781" y="219"/>
                    <a:pt x="812" y="219"/>
                  </a:cubicBezTo>
                  <a:cubicBezTo>
                    <a:pt x="812" y="219"/>
                    <a:pt x="812" y="219"/>
                    <a:pt x="812" y="187"/>
                  </a:cubicBezTo>
                  <a:cubicBezTo>
                    <a:pt x="812" y="187"/>
                    <a:pt x="781" y="187"/>
                    <a:pt x="781" y="219"/>
                  </a:cubicBezTo>
                  <a:lnTo>
                    <a:pt x="750" y="219"/>
                  </a:lnTo>
                  <a:lnTo>
                    <a:pt x="718" y="219"/>
                  </a:lnTo>
                  <a:lnTo>
                    <a:pt x="718" y="250"/>
                  </a:lnTo>
                  <a:cubicBezTo>
                    <a:pt x="718" y="250"/>
                    <a:pt x="718" y="250"/>
                    <a:pt x="750" y="250"/>
                  </a:cubicBezTo>
                  <a:cubicBezTo>
                    <a:pt x="718" y="250"/>
                    <a:pt x="718" y="250"/>
                    <a:pt x="718" y="281"/>
                  </a:cubicBezTo>
                  <a:lnTo>
                    <a:pt x="687" y="281"/>
                  </a:lnTo>
                  <a:cubicBezTo>
                    <a:pt x="687" y="250"/>
                    <a:pt x="718" y="281"/>
                    <a:pt x="718" y="250"/>
                  </a:cubicBezTo>
                  <a:cubicBezTo>
                    <a:pt x="687" y="250"/>
                    <a:pt x="687" y="250"/>
                    <a:pt x="687" y="281"/>
                  </a:cubicBezTo>
                  <a:lnTo>
                    <a:pt x="656" y="281"/>
                  </a:lnTo>
                  <a:cubicBezTo>
                    <a:pt x="656" y="281"/>
                    <a:pt x="656" y="281"/>
                    <a:pt x="625" y="281"/>
                  </a:cubicBezTo>
                  <a:cubicBezTo>
                    <a:pt x="625" y="312"/>
                    <a:pt x="625" y="312"/>
                    <a:pt x="625" y="312"/>
                  </a:cubicBezTo>
                  <a:cubicBezTo>
                    <a:pt x="593" y="312"/>
                    <a:pt x="593" y="312"/>
                    <a:pt x="593" y="312"/>
                  </a:cubicBezTo>
                  <a:cubicBezTo>
                    <a:pt x="593" y="312"/>
                    <a:pt x="593" y="312"/>
                    <a:pt x="593" y="344"/>
                  </a:cubicBezTo>
                  <a:cubicBezTo>
                    <a:pt x="593" y="344"/>
                    <a:pt x="593" y="312"/>
                    <a:pt x="593" y="344"/>
                  </a:cubicBezTo>
                  <a:lnTo>
                    <a:pt x="562" y="375"/>
                  </a:lnTo>
                  <a:cubicBezTo>
                    <a:pt x="531" y="375"/>
                    <a:pt x="531" y="375"/>
                    <a:pt x="531" y="375"/>
                  </a:cubicBezTo>
                  <a:cubicBezTo>
                    <a:pt x="531" y="625"/>
                    <a:pt x="531" y="625"/>
                    <a:pt x="531" y="625"/>
                  </a:cubicBezTo>
                  <a:lnTo>
                    <a:pt x="531" y="594"/>
                  </a:lnTo>
                  <a:cubicBezTo>
                    <a:pt x="562" y="594"/>
                    <a:pt x="562" y="594"/>
                    <a:pt x="562" y="594"/>
                  </a:cubicBezTo>
                  <a:cubicBezTo>
                    <a:pt x="562" y="594"/>
                    <a:pt x="562" y="562"/>
                    <a:pt x="593" y="594"/>
                  </a:cubicBezTo>
                  <a:cubicBezTo>
                    <a:pt x="593" y="594"/>
                    <a:pt x="562" y="594"/>
                    <a:pt x="593" y="594"/>
                  </a:cubicBezTo>
                  <a:cubicBezTo>
                    <a:pt x="625" y="594"/>
                    <a:pt x="625" y="594"/>
                    <a:pt x="625" y="594"/>
                  </a:cubicBezTo>
                  <a:cubicBezTo>
                    <a:pt x="656" y="594"/>
                    <a:pt x="656" y="594"/>
                    <a:pt x="656" y="594"/>
                  </a:cubicBezTo>
                  <a:cubicBezTo>
                    <a:pt x="687" y="594"/>
                    <a:pt x="687" y="594"/>
                    <a:pt x="687" y="594"/>
                  </a:cubicBezTo>
                  <a:cubicBezTo>
                    <a:pt x="687" y="625"/>
                    <a:pt x="687" y="625"/>
                    <a:pt x="687" y="625"/>
                  </a:cubicBezTo>
                  <a:cubicBezTo>
                    <a:pt x="687" y="625"/>
                    <a:pt x="687" y="625"/>
                    <a:pt x="718" y="625"/>
                  </a:cubicBezTo>
                  <a:lnTo>
                    <a:pt x="718" y="656"/>
                  </a:lnTo>
                  <a:cubicBezTo>
                    <a:pt x="718" y="656"/>
                    <a:pt x="718" y="625"/>
                    <a:pt x="750" y="625"/>
                  </a:cubicBezTo>
                  <a:cubicBezTo>
                    <a:pt x="750" y="656"/>
                    <a:pt x="750" y="656"/>
                    <a:pt x="750" y="656"/>
                  </a:cubicBezTo>
                  <a:cubicBezTo>
                    <a:pt x="781" y="656"/>
                    <a:pt x="781" y="656"/>
                    <a:pt x="781" y="656"/>
                  </a:cubicBezTo>
                  <a:cubicBezTo>
                    <a:pt x="781" y="656"/>
                    <a:pt x="781" y="656"/>
                    <a:pt x="781" y="687"/>
                  </a:cubicBezTo>
                  <a:cubicBezTo>
                    <a:pt x="781" y="687"/>
                    <a:pt x="781" y="719"/>
                    <a:pt x="812" y="719"/>
                  </a:cubicBezTo>
                  <a:lnTo>
                    <a:pt x="843" y="719"/>
                  </a:lnTo>
                  <a:lnTo>
                    <a:pt x="875" y="719"/>
                  </a:lnTo>
                  <a:cubicBezTo>
                    <a:pt x="875" y="719"/>
                    <a:pt x="875" y="719"/>
                    <a:pt x="906" y="750"/>
                  </a:cubicBezTo>
                  <a:cubicBezTo>
                    <a:pt x="812" y="844"/>
                    <a:pt x="718" y="906"/>
                    <a:pt x="593" y="937"/>
                  </a:cubicBezTo>
                  <a:cubicBezTo>
                    <a:pt x="593" y="906"/>
                    <a:pt x="593" y="906"/>
                    <a:pt x="593" y="906"/>
                  </a:cubicBezTo>
                  <a:lnTo>
                    <a:pt x="593" y="875"/>
                  </a:lnTo>
                  <a:cubicBezTo>
                    <a:pt x="562" y="875"/>
                    <a:pt x="562" y="875"/>
                    <a:pt x="562" y="844"/>
                  </a:cubicBezTo>
                  <a:lnTo>
                    <a:pt x="531" y="844"/>
                  </a:lnTo>
                  <a:cubicBezTo>
                    <a:pt x="531" y="812"/>
                    <a:pt x="531" y="812"/>
                    <a:pt x="531" y="812"/>
                  </a:cubicBezTo>
                  <a:lnTo>
                    <a:pt x="531" y="969"/>
                  </a:lnTo>
                  <a:close/>
                  <a:moveTo>
                    <a:pt x="31" y="406"/>
                  </a:moveTo>
                  <a:lnTo>
                    <a:pt x="31" y="406"/>
                  </a:lnTo>
                  <a:cubicBezTo>
                    <a:pt x="0" y="406"/>
                    <a:pt x="0" y="406"/>
                    <a:pt x="0" y="406"/>
                  </a:cubicBezTo>
                  <a:cubicBezTo>
                    <a:pt x="0" y="437"/>
                    <a:pt x="0" y="437"/>
                    <a:pt x="0" y="437"/>
                  </a:cubicBezTo>
                  <a:cubicBezTo>
                    <a:pt x="0" y="469"/>
                    <a:pt x="0" y="469"/>
                    <a:pt x="0" y="500"/>
                  </a:cubicBezTo>
                  <a:lnTo>
                    <a:pt x="0" y="531"/>
                  </a:lnTo>
                  <a:cubicBezTo>
                    <a:pt x="0" y="562"/>
                    <a:pt x="0" y="562"/>
                    <a:pt x="0" y="562"/>
                  </a:cubicBezTo>
                  <a:cubicBezTo>
                    <a:pt x="0" y="562"/>
                    <a:pt x="0" y="594"/>
                    <a:pt x="31" y="594"/>
                  </a:cubicBezTo>
                  <a:cubicBezTo>
                    <a:pt x="31" y="594"/>
                    <a:pt x="31" y="594"/>
                    <a:pt x="31" y="625"/>
                  </a:cubicBezTo>
                  <a:lnTo>
                    <a:pt x="31" y="656"/>
                  </a:lnTo>
                  <a:lnTo>
                    <a:pt x="31" y="687"/>
                  </a:lnTo>
                  <a:cubicBezTo>
                    <a:pt x="62" y="687"/>
                    <a:pt x="62" y="687"/>
                    <a:pt x="62" y="719"/>
                  </a:cubicBezTo>
                  <a:cubicBezTo>
                    <a:pt x="62" y="719"/>
                    <a:pt x="62" y="719"/>
                    <a:pt x="62" y="750"/>
                  </a:cubicBezTo>
                  <a:cubicBezTo>
                    <a:pt x="93" y="750"/>
                    <a:pt x="93" y="781"/>
                    <a:pt x="125" y="781"/>
                  </a:cubicBezTo>
                  <a:cubicBezTo>
                    <a:pt x="125" y="812"/>
                    <a:pt x="125" y="812"/>
                    <a:pt x="125" y="812"/>
                  </a:cubicBezTo>
                  <a:lnTo>
                    <a:pt x="156" y="844"/>
                  </a:lnTo>
                  <a:cubicBezTo>
                    <a:pt x="187" y="875"/>
                    <a:pt x="218" y="906"/>
                    <a:pt x="250" y="906"/>
                  </a:cubicBezTo>
                  <a:lnTo>
                    <a:pt x="281" y="937"/>
                  </a:lnTo>
                  <a:lnTo>
                    <a:pt x="312" y="937"/>
                  </a:lnTo>
                  <a:lnTo>
                    <a:pt x="343" y="969"/>
                  </a:lnTo>
                  <a:cubicBezTo>
                    <a:pt x="375" y="969"/>
                    <a:pt x="437" y="969"/>
                    <a:pt x="500" y="969"/>
                  </a:cubicBezTo>
                  <a:lnTo>
                    <a:pt x="531" y="969"/>
                  </a:lnTo>
                  <a:cubicBezTo>
                    <a:pt x="531" y="812"/>
                    <a:pt x="531" y="812"/>
                    <a:pt x="531" y="812"/>
                  </a:cubicBezTo>
                  <a:lnTo>
                    <a:pt x="500" y="781"/>
                  </a:lnTo>
                  <a:cubicBezTo>
                    <a:pt x="500" y="750"/>
                    <a:pt x="500" y="750"/>
                    <a:pt x="500" y="750"/>
                  </a:cubicBezTo>
                  <a:lnTo>
                    <a:pt x="468" y="750"/>
                  </a:lnTo>
                  <a:lnTo>
                    <a:pt x="500" y="719"/>
                  </a:lnTo>
                  <a:cubicBezTo>
                    <a:pt x="468" y="719"/>
                    <a:pt x="500" y="719"/>
                    <a:pt x="500" y="687"/>
                  </a:cubicBezTo>
                  <a:lnTo>
                    <a:pt x="531" y="656"/>
                  </a:lnTo>
                  <a:cubicBezTo>
                    <a:pt x="531" y="656"/>
                    <a:pt x="531" y="656"/>
                    <a:pt x="531" y="625"/>
                  </a:cubicBezTo>
                  <a:lnTo>
                    <a:pt x="500" y="625"/>
                  </a:lnTo>
                  <a:lnTo>
                    <a:pt x="468" y="625"/>
                  </a:lnTo>
                  <a:lnTo>
                    <a:pt x="468" y="594"/>
                  </a:lnTo>
                  <a:cubicBezTo>
                    <a:pt x="437" y="594"/>
                    <a:pt x="437" y="594"/>
                    <a:pt x="437" y="594"/>
                  </a:cubicBezTo>
                  <a:lnTo>
                    <a:pt x="437" y="562"/>
                  </a:lnTo>
                  <a:cubicBezTo>
                    <a:pt x="406" y="562"/>
                    <a:pt x="406" y="562"/>
                    <a:pt x="406" y="562"/>
                  </a:cubicBezTo>
                  <a:cubicBezTo>
                    <a:pt x="375" y="562"/>
                    <a:pt x="375" y="531"/>
                    <a:pt x="375" y="531"/>
                  </a:cubicBezTo>
                  <a:cubicBezTo>
                    <a:pt x="343" y="531"/>
                    <a:pt x="343" y="531"/>
                    <a:pt x="343" y="531"/>
                  </a:cubicBezTo>
                  <a:cubicBezTo>
                    <a:pt x="343" y="531"/>
                    <a:pt x="343" y="531"/>
                    <a:pt x="312" y="531"/>
                  </a:cubicBezTo>
                  <a:cubicBezTo>
                    <a:pt x="281" y="531"/>
                    <a:pt x="281" y="531"/>
                    <a:pt x="281" y="531"/>
                  </a:cubicBezTo>
                  <a:cubicBezTo>
                    <a:pt x="281" y="531"/>
                    <a:pt x="281" y="531"/>
                    <a:pt x="281" y="500"/>
                  </a:cubicBezTo>
                  <a:cubicBezTo>
                    <a:pt x="281" y="469"/>
                    <a:pt x="250" y="469"/>
                    <a:pt x="250" y="469"/>
                  </a:cubicBezTo>
                  <a:lnTo>
                    <a:pt x="250" y="437"/>
                  </a:lnTo>
                  <a:cubicBezTo>
                    <a:pt x="218" y="437"/>
                    <a:pt x="218" y="406"/>
                    <a:pt x="218" y="406"/>
                  </a:cubicBezTo>
                  <a:cubicBezTo>
                    <a:pt x="218" y="375"/>
                    <a:pt x="218" y="406"/>
                    <a:pt x="218" y="406"/>
                  </a:cubicBezTo>
                  <a:lnTo>
                    <a:pt x="218" y="437"/>
                  </a:lnTo>
                  <a:lnTo>
                    <a:pt x="218" y="469"/>
                  </a:lnTo>
                  <a:lnTo>
                    <a:pt x="250" y="469"/>
                  </a:lnTo>
                  <a:cubicBezTo>
                    <a:pt x="218" y="469"/>
                    <a:pt x="218" y="469"/>
                    <a:pt x="218" y="469"/>
                  </a:cubicBezTo>
                  <a:lnTo>
                    <a:pt x="218" y="437"/>
                  </a:lnTo>
                  <a:lnTo>
                    <a:pt x="187" y="437"/>
                  </a:lnTo>
                  <a:cubicBezTo>
                    <a:pt x="187" y="437"/>
                    <a:pt x="218" y="437"/>
                    <a:pt x="218" y="406"/>
                  </a:cubicBezTo>
                  <a:lnTo>
                    <a:pt x="187" y="406"/>
                  </a:lnTo>
                  <a:cubicBezTo>
                    <a:pt x="187" y="375"/>
                    <a:pt x="187" y="375"/>
                    <a:pt x="187" y="375"/>
                  </a:cubicBezTo>
                  <a:cubicBezTo>
                    <a:pt x="187" y="344"/>
                    <a:pt x="156" y="344"/>
                    <a:pt x="156" y="344"/>
                  </a:cubicBezTo>
                  <a:cubicBezTo>
                    <a:pt x="156" y="344"/>
                    <a:pt x="156" y="344"/>
                    <a:pt x="156" y="312"/>
                  </a:cubicBezTo>
                  <a:cubicBezTo>
                    <a:pt x="187" y="312"/>
                    <a:pt x="187" y="312"/>
                    <a:pt x="187" y="281"/>
                  </a:cubicBezTo>
                  <a:cubicBezTo>
                    <a:pt x="187" y="281"/>
                    <a:pt x="187" y="281"/>
                    <a:pt x="187" y="250"/>
                  </a:cubicBezTo>
                  <a:cubicBezTo>
                    <a:pt x="218" y="250"/>
                    <a:pt x="218" y="250"/>
                    <a:pt x="218" y="250"/>
                  </a:cubicBezTo>
                  <a:lnTo>
                    <a:pt x="218" y="219"/>
                  </a:lnTo>
                  <a:cubicBezTo>
                    <a:pt x="218" y="187"/>
                    <a:pt x="218" y="187"/>
                    <a:pt x="218" y="187"/>
                  </a:cubicBezTo>
                  <a:lnTo>
                    <a:pt x="218" y="156"/>
                  </a:lnTo>
                  <a:cubicBezTo>
                    <a:pt x="218" y="156"/>
                    <a:pt x="218" y="156"/>
                    <a:pt x="218" y="125"/>
                  </a:cubicBezTo>
                  <a:cubicBezTo>
                    <a:pt x="281" y="94"/>
                    <a:pt x="343" y="62"/>
                    <a:pt x="406" y="31"/>
                  </a:cubicBezTo>
                  <a:cubicBezTo>
                    <a:pt x="437" y="31"/>
                    <a:pt x="437" y="31"/>
                    <a:pt x="437" y="31"/>
                  </a:cubicBezTo>
                  <a:cubicBezTo>
                    <a:pt x="468" y="31"/>
                    <a:pt x="468" y="62"/>
                    <a:pt x="468" y="31"/>
                  </a:cubicBezTo>
                  <a:cubicBezTo>
                    <a:pt x="468" y="31"/>
                    <a:pt x="468" y="31"/>
                    <a:pt x="500" y="31"/>
                  </a:cubicBezTo>
                  <a:lnTo>
                    <a:pt x="531" y="31"/>
                  </a:lnTo>
                  <a:cubicBezTo>
                    <a:pt x="531" y="0"/>
                    <a:pt x="531" y="0"/>
                    <a:pt x="531" y="0"/>
                  </a:cubicBezTo>
                  <a:lnTo>
                    <a:pt x="500" y="0"/>
                  </a:lnTo>
                  <a:cubicBezTo>
                    <a:pt x="500" y="0"/>
                    <a:pt x="500" y="0"/>
                    <a:pt x="468" y="0"/>
                  </a:cubicBezTo>
                  <a:cubicBezTo>
                    <a:pt x="437" y="0"/>
                    <a:pt x="375" y="0"/>
                    <a:pt x="343" y="31"/>
                  </a:cubicBezTo>
                  <a:lnTo>
                    <a:pt x="312" y="31"/>
                  </a:lnTo>
                  <a:cubicBezTo>
                    <a:pt x="312" y="31"/>
                    <a:pt x="312" y="31"/>
                    <a:pt x="281" y="31"/>
                  </a:cubicBezTo>
                  <a:cubicBezTo>
                    <a:pt x="281" y="62"/>
                    <a:pt x="281" y="62"/>
                    <a:pt x="281" y="62"/>
                  </a:cubicBezTo>
                  <a:lnTo>
                    <a:pt x="250" y="62"/>
                  </a:lnTo>
                  <a:cubicBezTo>
                    <a:pt x="218" y="94"/>
                    <a:pt x="187" y="94"/>
                    <a:pt x="187" y="125"/>
                  </a:cubicBezTo>
                  <a:lnTo>
                    <a:pt x="156" y="125"/>
                  </a:lnTo>
                  <a:cubicBezTo>
                    <a:pt x="156" y="125"/>
                    <a:pt x="156" y="125"/>
                    <a:pt x="156" y="156"/>
                  </a:cubicBezTo>
                  <a:lnTo>
                    <a:pt x="125" y="156"/>
                  </a:lnTo>
                  <a:lnTo>
                    <a:pt x="125" y="187"/>
                  </a:lnTo>
                  <a:cubicBezTo>
                    <a:pt x="93" y="219"/>
                    <a:pt x="93" y="219"/>
                    <a:pt x="62" y="250"/>
                  </a:cubicBezTo>
                  <a:cubicBezTo>
                    <a:pt x="62" y="250"/>
                    <a:pt x="62" y="250"/>
                    <a:pt x="62" y="281"/>
                  </a:cubicBezTo>
                  <a:lnTo>
                    <a:pt x="31" y="312"/>
                  </a:lnTo>
                  <a:cubicBezTo>
                    <a:pt x="31" y="344"/>
                    <a:pt x="31" y="344"/>
                    <a:pt x="31" y="375"/>
                  </a:cubicBezTo>
                  <a:cubicBezTo>
                    <a:pt x="31" y="375"/>
                    <a:pt x="31" y="375"/>
                    <a:pt x="31" y="406"/>
                  </a:cubicBezTo>
                  <a:close/>
                  <a:moveTo>
                    <a:pt x="531" y="375"/>
                  </a:moveTo>
                  <a:lnTo>
                    <a:pt x="531" y="375"/>
                  </a:lnTo>
                  <a:cubicBezTo>
                    <a:pt x="531" y="625"/>
                    <a:pt x="531" y="625"/>
                    <a:pt x="531" y="625"/>
                  </a:cubicBezTo>
                  <a:cubicBezTo>
                    <a:pt x="531" y="625"/>
                    <a:pt x="531" y="625"/>
                    <a:pt x="500" y="594"/>
                  </a:cubicBezTo>
                  <a:lnTo>
                    <a:pt x="500" y="625"/>
                  </a:lnTo>
                  <a:cubicBezTo>
                    <a:pt x="468" y="625"/>
                    <a:pt x="468" y="594"/>
                    <a:pt x="468" y="594"/>
                  </a:cubicBezTo>
                  <a:lnTo>
                    <a:pt x="468" y="562"/>
                  </a:lnTo>
                  <a:lnTo>
                    <a:pt x="468" y="531"/>
                  </a:lnTo>
                  <a:cubicBezTo>
                    <a:pt x="437" y="531"/>
                    <a:pt x="437" y="562"/>
                    <a:pt x="437" y="531"/>
                  </a:cubicBezTo>
                  <a:cubicBezTo>
                    <a:pt x="406" y="531"/>
                    <a:pt x="437" y="531"/>
                    <a:pt x="437" y="531"/>
                  </a:cubicBezTo>
                  <a:cubicBezTo>
                    <a:pt x="437" y="500"/>
                    <a:pt x="437" y="500"/>
                    <a:pt x="437" y="500"/>
                  </a:cubicBezTo>
                  <a:cubicBezTo>
                    <a:pt x="437" y="500"/>
                    <a:pt x="437" y="500"/>
                    <a:pt x="406" y="500"/>
                  </a:cubicBezTo>
                  <a:cubicBezTo>
                    <a:pt x="406" y="500"/>
                    <a:pt x="406" y="500"/>
                    <a:pt x="406" y="531"/>
                  </a:cubicBezTo>
                  <a:lnTo>
                    <a:pt x="375" y="531"/>
                  </a:lnTo>
                  <a:cubicBezTo>
                    <a:pt x="375" y="531"/>
                    <a:pt x="343" y="531"/>
                    <a:pt x="343" y="500"/>
                  </a:cubicBezTo>
                  <a:cubicBezTo>
                    <a:pt x="343" y="469"/>
                    <a:pt x="343" y="469"/>
                    <a:pt x="343" y="469"/>
                  </a:cubicBezTo>
                  <a:cubicBezTo>
                    <a:pt x="343" y="437"/>
                    <a:pt x="343" y="437"/>
                    <a:pt x="343" y="437"/>
                  </a:cubicBezTo>
                  <a:cubicBezTo>
                    <a:pt x="375" y="437"/>
                    <a:pt x="343" y="437"/>
                    <a:pt x="375" y="437"/>
                  </a:cubicBezTo>
                  <a:cubicBezTo>
                    <a:pt x="375" y="437"/>
                    <a:pt x="375" y="437"/>
                    <a:pt x="375" y="406"/>
                  </a:cubicBezTo>
                  <a:lnTo>
                    <a:pt x="406" y="406"/>
                  </a:lnTo>
                  <a:lnTo>
                    <a:pt x="437" y="406"/>
                  </a:lnTo>
                  <a:cubicBezTo>
                    <a:pt x="468" y="406"/>
                    <a:pt x="468" y="406"/>
                    <a:pt x="468" y="406"/>
                  </a:cubicBezTo>
                  <a:lnTo>
                    <a:pt x="500" y="406"/>
                  </a:lnTo>
                  <a:cubicBezTo>
                    <a:pt x="500" y="437"/>
                    <a:pt x="500" y="437"/>
                    <a:pt x="500" y="437"/>
                  </a:cubicBezTo>
                  <a:cubicBezTo>
                    <a:pt x="500" y="437"/>
                    <a:pt x="500" y="437"/>
                    <a:pt x="531" y="437"/>
                  </a:cubicBezTo>
                  <a:cubicBezTo>
                    <a:pt x="531" y="406"/>
                    <a:pt x="531" y="406"/>
                    <a:pt x="531" y="406"/>
                  </a:cubicBezTo>
                  <a:lnTo>
                    <a:pt x="531" y="375"/>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7" name="Google Shape;877;p97"/>
            <p:cNvSpPr/>
            <p:nvPr/>
          </p:nvSpPr>
          <p:spPr>
            <a:xfrm>
              <a:off x="10580659" y="4896100"/>
              <a:ext cx="721367" cy="721273"/>
            </a:xfrm>
            <a:custGeom>
              <a:avLst/>
              <a:gdLst/>
              <a:ahLst/>
              <a:cxnLst/>
              <a:rect l="l" t="t" r="r" b="b"/>
              <a:pathLst>
                <a:path w="1251" h="1251" extrusionOk="0">
                  <a:moveTo>
                    <a:pt x="625" y="0"/>
                  </a:moveTo>
                  <a:lnTo>
                    <a:pt x="625" y="0"/>
                  </a:lnTo>
                  <a:cubicBezTo>
                    <a:pt x="812" y="0"/>
                    <a:pt x="969" y="62"/>
                    <a:pt x="1062" y="187"/>
                  </a:cubicBezTo>
                  <a:cubicBezTo>
                    <a:pt x="1187" y="312"/>
                    <a:pt x="1250" y="469"/>
                    <a:pt x="1250" y="625"/>
                  </a:cubicBezTo>
                  <a:cubicBezTo>
                    <a:pt x="1250" y="812"/>
                    <a:pt x="1187" y="969"/>
                    <a:pt x="1062" y="1062"/>
                  </a:cubicBezTo>
                  <a:cubicBezTo>
                    <a:pt x="969" y="1187"/>
                    <a:pt x="812" y="1250"/>
                    <a:pt x="625" y="1250"/>
                  </a:cubicBezTo>
                  <a:cubicBezTo>
                    <a:pt x="625" y="1125"/>
                    <a:pt x="625" y="1125"/>
                    <a:pt x="625" y="1125"/>
                  </a:cubicBezTo>
                  <a:cubicBezTo>
                    <a:pt x="781" y="1125"/>
                    <a:pt x="875" y="1062"/>
                    <a:pt x="969" y="969"/>
                  </a:cubicBezTo>
                  <a:cubicBezTo>
                    <a:pt x="1062" y="875"/>
                    <a:pt x="1125" y="750"/>
                    <a:pt x="1125" y="625"/>
                  </a:cubicBezTo>
                  <a:cubicBezTo>
                    <a:pt x="1125" y="500"/>
                    <a:pt x="1062" y="375"/>
                    <a:pt x="969" y="281"/>
                  </a:cubicBezTo>
                  <a:cubicBezTo>
                    <a:pt x="875" y="187"/>
                    <a:pt x="781" y="125"/>
                    <a:pt x="625" y="125"/>
                  </a:cubicBezTo>
                  <a:cubicBezTo>
                    <a:pt x="625" y="0"/>
                    <a:pt x="625" y="0"/>
                    <a:pt x="625" y="0"/>
                  </a:cubicBezTo>
                  <a:close/>
                  <a:moveTo>
                    <a:pt x="625" y="1250"/>
                  </a:moveTo>
                  <a:lnTo>
                    <a:pt x="625" y="1250"/>
                  </a:lnTo>
                  <a:cubicBezTo>
                    <a:pt x="469" y="1250"/>
                    <a:pt x="312" y="1187"/>
                    <a:pt x="187" y="1062"/>
                  </a:cubicBezTo>
                  <a:cubicBezTo>
                    <a:pt x="62" y="969"/>
                    <a:pt x="0" y="812"/>
                    <a:pt x="0" y="625"/>
                  </a:cubicBezTo>
                  <a:cubicBezTo>
                    <a:pt x="0" y="469"/>
                    <a:pt x="62" y="312"/>
                    <a:pt x="187" y="187"/>
                  </a:cubicBezTo>
                  <a:cubicBezTo>
                    <a:pt x="312" y="62"/>
                    <a:pt x="469" y="0"/>
                    <a:pt x="625" y="0"/>
                  </a:cubicBezTo>
                  <a:cubicBezTo>
                    <a:pt x="625" y="125"/>
                    <a:pt x="625" y="125"/>
                    <a:pt x="625" y="125"/>
                  </a:cubicBezTo>
                  <a:cubicBezTo>
                    <a:pt x="500" y="125"/>
                    <a:pt x="375" y="187"/>
                    <a:pt x="281" y="281"/>
                  </a:cubicBezTo>
                  <a:cubicBezTo>
                    <a:pt x="187" y="375"/>
                    <a:pt x="156" y="500"/>
                    <a:pt x="156" y="625"/>
                  </a:cubicBezTo>
                  <a:cubicBezTo>
                    <a:pt x="156" y="750"/>
                    <a:pt x="187" y="875"/>
                    <a:pt x="281" y="969"/>
                  </a:cubicBezTo>
                  <a:cubicBezTo>
                    <a:pt x="375" y="1062"/>
                    <a:pt x="500" y="1125"/>
                    <a:pt x="625" y="1125"/>
                  </a:cubicBezTo>
                  <a:lnTo>
                    <a:pt x="625" y="1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8" name="Google Shape;878;p97"/>
            <p:cNvSpPr/>
            <p:nvPr/>
          </p:nvSpPr>
          <p:spPr>
            <a:xfrm>
              <a:off x="10616217" y="4931657"/>
              <a:ext cx="647706" cy="647619"/>
            </a:xfrm>
            <a:custGeom>
              <a:avLst/>
              <a:gdLst/>
              <a:ahLst/>
              <a:cxnLst/>
              <a:rect l="l" t="t" r="r" b="b"/>
              <a:pathLst>
                <a:path w="1126" h="1126" extrusionOk="0">
                  <a:moveTo>
                    <a:pt x="563" y="1125"/>
                  </a:moveTo>
                  <a:lnTo>
                    <a:pt x="563" y="1125"/>
                  </a:lnTo>
                  <a:cubicBezTo>
                    <a:pt x="875" y="1125"/>
                    <a:pt x="1125" y="875"/>
                    <a:pt x="1125" y="563"/>
                  </a:cubicBezTo>
                  <a:cubicBezTo>
                    <a:pt x="1125" y="250"/>
                    <a:pt x="875" y="0"/>
                    <a:pt x="563" y="0"/>
                  </a:cubicBezTo>
                  <a:cubicBezTo>
                    <a:pt x="250" y="0"/>
                    <a:pt x="0" y="250"/>
                    <a:pt x="0" y="563"/>
                  </a:cubicBezTo>
                  <a:cubicBezTo>
                    <a:pt x="0" y="875"/>
                    <a:pt x="250" y="1125"/>
                    <a:pt x="563" y="1125"/>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79" name="Google Shape;879;p97"/>
            <p:cNvSpPr/>
            <p:nvPr/>
          </p:nvSpPr>
          <p:spPr>
            <a:xfrm>
              <a:off x="4837152" y="4662997"/>
              <a:ext cx="1062476" cy="1060249"/>
            </a:xfrm>
            <a:custGeom>
              <a:avLst/>
              <a:gdLst/>
              <a:ahLst/>
              <a:cxnLst/>
              <a:rect l="l" t="t" r="r" b="b"/>
              <a:pathLst>
                <a:path w="1845" h="1844" extrusionOk="0">
                  <a:moveTo>
                    <a:pt x="938" y="1843"/>
                  </a:moveTo>
                  <a:lnTo>
                    <a:pt x="938" y="1843"/>
                  </a:lnTo>
                  <a:cubicBezTo>
                    <a:pt x="1438" y="1843"/>
                    <a:pt x="1844" y="1437"/>
                    <a:pt x="1844" y="906"/>
                  </a:cubicBezTo>
                  <a:cubicBezTo>
                    <a:pt x="1844" y="406"/>
                    <a:pt x="1438" y="0"/>
                    <a:pt x="938" y="0"/>
                  </a:cubicBezTo>
                  <a:cubicBezTo>
                    <a:pt x="406" y="0"/>
                    <a:pt x="0" y="406"/>
                    <a:pt x="0" y="906"/>
                  </a:cubicBezTo>
                  <a:cubicBezTo>
                    <a:pt x="0" y="1437"/>
                    <a:pt x="406" y="1843"/>
                    <a:pt x="938" y="1843"/>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0" name="Google Shape;880;p97"/>
            <p:cNvSpPr/>
            <p:nvPr/>
          </p:nvSpPr>
          <p:spPr>
            <a:xfrm>
              <a:off x="12074189" y="6084676"/>
              <a:ext cx="73660" cy="73651"/>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1" name="Google Shape;881;p97"/>
            <p:cNvSpPr/>
            <p:nvPr/>
          </p:nvSpPr>
          <p:spPr>
            <a:xfrm>
              <a:off x="11784625" y="6300548"/>
              <a:ext cx="162560" cy="162541"/>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2" name="Google Shape;882;p97"/>
            <p:cNvSpPr/>
            <p:nvPr/>
          </p:nvSpPr>
          <p:spPr>
            <a:xfrm>
              <a:off x="11766847" y="6264993"/>
              <a:ext cx="198122" cy="73651"/>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3" name="Google Shape;883;p97"/>
            <p:cNvSpPr/>
            <p:nvPr/>
          </p:nvSpPr>
          <p:spPr>
            <a:xfrm>
              <a:off x="12074188" y="6300548"/>
              <a:ext cx="162560" cy="162541"/>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4" name="Google Shape;884;p97"/>
            <p:cNvSpPr/>
            <p:nvPr/>
          </p:nvSpPr>
          <p:spPr>
            <a:xfrm>
              <a:off x="12053868" y="6264993"/>
              <a:ext cx="198122" cy="73651"/>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5" name="Google Shape;885;p97"/>
            <p:cNvSpPr/>
            <p:nvPr/>
          </p:nvSpPr>
          <p:spPr>
            <a:xfrm>
              <a:off x="11911628" y="6120231"/>
              <a:ext cx="289563" cy="342855"/>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86" name="Google Shape;886;p97"/>
            <p:cNvSpPr txBox="1"/>
            <p:nvPr/>
          </p:nvSpPr>
          <p:spPr>
            <a:xfrm>
              <a:off x="10545733" y="4840125"/>
              <a:ext cx="537900" cy="8922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1300">
                  <a:solidFill>
                    <a:srgbClr val="FFFFFF"/>
                  </a:solidFill>
                  <a:latin typeface="Lato Light"/>
                  <a:ea typeface="Lato Light"/>
                  <a:cs typeface="Lato Light"/>
                  <a:sym typeface="Lato Light"/>
                </a:rPr>
                <a:t>b</a:t>
              </a:r>
              <a:endParaRPr sz="1300">
                <a:solidFill>
                  <a:srgbClr val="FFFFFF"/>
                </a:solidFill>
                <a:latin typeface="Lato Light"/>
                <a:ea typeface="Lato Light"/>
                <a:cs typeface="Lato Light"/>
                <a:sym typeface="Lato Light"/>
              </a:endParaRPr>
            </a:p>
          </p:txBody>
        </p:sp>
        <p:sp>
          <p:nvSpPr>
            <p:cNvPr id="887" name="Google Shape;887;p97"/>
            <p:cNvSpPr txBox="1"/>
            <p:nvPr/>
          </p:nvSpPr>
          <p:spPr>
            <a:xfrm>
              <a:off x="4175690" y="5542663"/>
              <a:ext cx="8634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m</a:t>
              </a:r>
              <a:endParaRPr sz="2200">
                <a:solidFill>
                  <a:srgbClr val="FFFFFF"/>
                </a:solidFill>
                <a:latin typeface="Lato Light"/>
                <a:ea typeface="Lato Light"/>
                <a:cs typeface="Lato Light"/>
                <a:sym typeface="Lato Light"/>
              </a:endParaRPr>
            </a:p>
          </p:txBody>
        </p:sp>
        <p:sp>
          <p:nvSpPr>
            <p:cNvPr id="888" name="Google Shape;888;p97"/>
            <p:cNvSpPr txBox="1"/>
            <p:nvPr/>
          </p:nvSpPr>
          <p:spPr>
            <a:xfrm>
              <a:off x="4813694" y="4500967"/>
              <a:ext cx="10143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h</a:t>
              </a:r>
              <a:endParaRPr sz="2200">
                <a:solidFill>
                  <a:srgbClr val="FFFFFF"/>
                </a:solidFill>
                <a:latin typeface="Lato Light"/>
                <a:ea typeface="Lato Light"/>
                <a:cs typeface="Lato Light"/>
                <a:sym typeface="Lato Light"/>
              </a:endParaRPr>
            </a:p>
          </p:txBody>
        </p:sp>
        <p:grpSp>
          <p:nvGrpSpPr>
            <p:cNvPr id="889" name="Google Shape;889;p97"/>
            <p:cNvGrpSpPr/>
            <p:nvPr/>
          </p:nvGrpSpPr>
          <p:grpSpPr>
            <a:xfrm>
              <a:off x="3034016" y="6374025"/>
              <a:ext cx="774700" cy="774613"/>
              <a:chOff x="4510107" y="2366533"/>
              <a:chExt cx="290476" cy="290476"/>
            </a:xfrm>
          </p:grpSpPr>
          <p:sp>
            <p:nvSpPr>
              <p:cNvPr id="890" name="Google Shape;890;p97"/>
              <p:cNvSpPr/>
              <p:nvPr/>
            </p:nvSpPr>
            <p:spPr>
              <a:xfrm>
                <a:off x="4510107" y="2366533"/>
                <a:ext cx="290476" cy="29047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1" name="Google Shape;891;p97"/>
              <p:cNvSpPr/>
              <p:nvPr/>
            </p:nvSpPr>
            <p:spPr>
              <a:xfrm>
                <a:off x="4531059" y="2386534"/>
                <a:ext cx="249524" cy="249524"/>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2" name="Google Shape;892;p97"/>
              <p:cNvSpPr/>
              <p:nvPr/>
            </p:nvSpPr>
            <p:spPr>
              <a:xfrm>
                <a:off x="4679631" y="2434153"/>
                <a:ext cx="27619" cy="27619"/>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3" name="Google Shape;893;p97"/>
              <p:cNvSpPr/>
              <p:nvPr/>
            </p:nvSpPr>
            <p:spPr>
              <a:xfrm>
                <a:off x="4571059" y="2515105"/>
                <a:ext cx="60952" cy="60953"/>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4" name="Google Shape;894;p97"/>
              <p:cNvSpPr/>
              <p:nvPr/>
            </p:nvSpPr>
            <p:spPr>
              <a:xfrm>
                <a:off x="4564393" y="2501772"/>
                <a:ext cx="74286" cy="27619"/>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5" name="Google Shape;895;p97"/>
              <p:cNvSpPr/>
              <p:nvPr/>
            </p:nvSpPr>
            <p:spPr>
              <a:xfrm>
                <a:off x="4679631" y="2515105"/>
                <a:ext cx="60952" cy="60953"/>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6" name="Google Shape;896;p97"/>
              <p:cNvSpPr/>
              <p:nvPr/>
            </p:nvSpPr>
            <p:spPr>
              <a:xfrm>
                <a:off x="4672012" y="2501772"/>
                <a:ext cx="74286" cy="27619"/>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897" name="Google Shape;897;p97"/>
              <p:cNvSpPr/>
              <p:nvPr/>
            </p:nvSpPr>
            <p:spPr>
              <a:xfrm>
                <a:off x="4618679" y="2447486"/>
                <a:ext cx="108572" cy="128571"/>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grpSp>
        <p:sp>
          <p:nvSpPr>
            <p:cNvPr id="898" name="Google Shape;898;p97"/>
            <p:cNvSpPr txBox="1"/>
            <p:nvPr/>
          </p:nvSpPr>
          <p:spPr>
            <a:xfrm>
              <a:off x="10362719" y="5235603"/>
              <a:ext cx="1313700" cy="1600200"/>
            </a:xfrm>
            <a:prstGeom prst="rect">
              <a:avLst/>
            </a:prstGeom>
            <a:noFill/>
            <a:ln>
              <a:noFill/>
            </a:ln>
          </p:spPr>
          <p:txBody>
            <a:bodyPr spcFirstLastPara="1" wrap="square" lIns="243850" tIns="121925" rIns="243850" bIns="121925" anchor="t" anchorCtr="0">
              <a:noAutofit/>
            </a:bodyPr>
            <a:lstStyle/>
            <a:p>
              <a:pPr marL="0" marR="0" lvl="0" indent="0" algn="l" rtl="0">
                <a:spcBef>
                  <a:spcPts val="0"/>
                </a:spcBef>
                <a:spcAft>
                  <a:spcPts val="0"/>
                </a:spcAft>
                <a:buNone/>
              </a:pPr>
              <a:endParaRPr sz="3600">
                <a:solidFill>
                  <a:srgbClr val="737572"/>
                </a:solidFill>
                <a:latin typeface="Lato Light"/>
                <a:ea typeface="Lato Light"/>
                <a:cs typeface="Lato Light"/>
                <a:sym typeface="Lato Light"/>
              </a:endParaRPr>
            </a:p>
          </p:txBody>
        </p:sp>
      </p:grpSp>
      <p:sp>
        <p:nvSpPr>
          <p:cNvPr id="899" name="Google Shape;899;p97"/>
          <p:cNvSpPr txBox="1"/>
          <p:nvPr/>
        </p:nvSpPr>
        <p:spPr>
          <a:xfrm>
            <a:off x="1181253" y="405596"/>
            <a:ext cx="6781500" cy="402900"/>
          </a:xfrm>
          <a:prstGeom prst="rect">
            <a:avLst/>
          </a:prstGeom>
          <a:noFill/>
          <a:ln>
            <a:noFill/>
          </a:ln>
        </p:spPr>
        <p:txBody>
          <a:bodyPr spcFirstLastPara="1" wrap="square" lIns="38375" tIns="19175" rIns="38375" bIns="19175" anchor="t" anchorCtr="0">
            <a:noAutofit/>
          </a:bodyPr>
          <a:lstStyle/>
          <a:p>
            <a:pPr marL="0" marR="0" lvl="0" indent="0" algn="ctr" rtl="0">
              <a:lnSpc>
                <a:spcPct val="90000"/>
              </a:lnSpc>
              <a:spcBef>
                <a:spcPts val="0"/>
              </a:spcBef>
              <a:spcAft>
                <a:spcPts val="0"/>
              </a:spcAft>
              <a:buNone/>
            </a:pPr>
            <a:r>
              <a:rPr lang="en-US" sz="3600">
                <a:solidFill>
                  <a:srgbClr val="0E80C9"/>
                </a:solidFill>
                <a:latin typeface="Lustria"/>
                <a:ea typeface="Lustria"/>
                <a:cs typeface="Lustria"/>
                <a:sym typeface="Lustria"/>
              </a:rPr>
              <a:t>INSTRUKSI PERMAINAN!...(2)</a:t>
            </a:r>
            <a:endParaRPr sz="3600">
              <a:solidFill>
                <a:srgbClr val="0E80C9"/>
              </a:solidFill>
              <a:latin typeface="Lustria"/>
              <a:ea typeface="Lustria"/>
              <a:cs typeface="Lustria"/>
              <a:sym typeface="Lustria"/>
            </a:endParaRPr>
          </a:p>
        </p:txBody>
      </p:sp>
      <p:grpSp>
        <p:nvGrpSpPr>
          <p:cNvPr id="900" name="Google Shape;900;p97"/>
          <p:cNvGrpSpPr/>
          <p:nvPr/>
        </p:nvGrpSpPr>
        <p:grpSpPr>
          <a:xfrm rot="10800000" flipH="1">
            <a:off x="1631906" y="971508"/>
            <a:ext cx="5851097" cy="57120"/>
            <a:chOff x="9673249" y="2043533"/>
            <a:chExt cx="7919730" cy="127500"/>
          </a:xfrm>
        </p:grpSpPr>
        <p:sp>
          <p:nvSpPr>
            <p:cNvPr id="901" name="Google Shape;901;p97"/>
            <p:cNvSpPr/>
            <p:nvPr/>
          </p:nvSpPr>
          <p:spPr>
            <a:xfrm>
              <a:off x="9673249" y="2043533"/>
              <a:ext cx="1200900" cy="1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02" name="Google Shape;902;p97"/>
            <p:cNvSpPr/>
            <p:nvPr/>
          </p:nvSpPr>
          <p:spPr>
            <a:xfrm>
              <a:off x="10989454" y="2043533"/>
              <a:ext cx="1200900" cy="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03" name="Google Shape;903;p97"/>
            <p:cNvSpPr/>
            <p:nvPr/>
          </p:nvSpPr>
          <p:spPr>
            <a:xfrm>
              <a:off x="12350657" y="2043533"/>
              <a:ext cx="1203600" cy="127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04" name="Google Shape;904;p97"/>
            <p:cNvSpPr/>
            <p:nvPr/>
          </p:nvSpPr>
          <p:spPr>
            <a:xfrm>
              <a:off x="13694984" y="2043533"/>
              <a:ext cx="1200900" cy="127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05" name="Google Shape;905;p97"/>
            <p:cNvSpPr/>
            <p:nvPr/>
          </p:nvSpPr>
          <p:spPr>
            <a:xfrm>
              <a:off x="15028064" y="2043533"/>
              <a:ext cx="1200900" cy="12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06" name="Google Shape;906;p97"/>
            <p:cNvSpPr/>
            <p:nvPr/>
          </p:nvSpPr>
          <p:spPr>
            <a:xfrm>
              <a:off x="16392080" y="2043533"/>
              <a:ext cx="1200900" cy="127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sp>
        <p:nvSpPr>
          <p:cNvPr id="907" name="Google Shape;907;p97"/>
          <p:cNvSpPr/>
          <p:nvPr/>
        </p:nvSpPr>
        <p:spPr>
          <a:xfrm>
            <a:off x="8382000" y="228600"/>
            <a:ext cx="304800" cy="517200"/>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908" name="Google Shape;908;p97"/>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909" name="Google Shape;909;p97"/>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910" name="Google Shape;910;p97"/>
          <p:cNvPicPr preferRelativeResize="0"/>
          <p:nvPr/>
        </p:nvPicPr>
        <p:blipFill>
          <a:blip r:embed="rId5">
            <a:alphaModFix/>
          </a:blip>
          <a:stretch>
            <a:fillRect/>
          </a:stretch>
        </p:blipFill>
        <p:spPr>
          <a:xfrm>
            <a:off x="1590925" y="3003951"/>
            <a:ext cx="1195200" cy="11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animEffect transition="in" filter="fade">
                                      <p:cBhvr>
                                        <p:cTn id="7" dur="1000"/>
                                        <p:tgtEl>
                                          <p:spTgt spid="8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5"/>
                                        </p:tgtEl>
                                        <p:attrNameLst>
                                          <p:attrName>style.visibility</p:attrName>
                                        </p:attrNameLst>
                                      </p:cBhvr>
                                      <p:to>
                                        <p:strVal val="visible"/>
                                      </p:to>
                                    </p:set>
                                    <p:animEffect transition="in" filter="fade">
                                      <p:cBhvr>
                                        <p:cTn id="12" dur="1000"/>
                                        <p:tgtEl>
                                          <p:spTgt spid="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98"/>
          <p:cNvSpPr/>
          <p:nvPr/>
        </p:nvSpPr>
        <p:spPr>
          <a:xfrm>
            <a:off x="1166061" y="2954536"/>
            <a:ext cx="2044831" cy="1578767"/>
          </a:xfrm>
          <a:custGeom>
            <a:avLst/>
            <a:gdLst/>
            <a:ahLst/>
            <a:cxnLst/>
            <a:rect l="l" t="t" r="r" b="b"/>
            <a:pathLst>
              <a:path w="9469" h="7313" extrusionOk="0">
                <a:moveTo>
                  <a:pt x="0" y="7031"/>
                </a:moveTo>
                <a:lnTo>
                  <a:pt x="0" y="7031"/>
                </a:lnTo>
                <a:cubicBezTo>
                  <a:pt x="0" y="281"/>
                  <a:pt x="0" y="281"/>
                  <a:pt x="0" y="281"/>
                </a:cubicBezTo>
                <a:cubicBezTo>
                  <a:pt x="0" y="125"/>
                  <a:pt x="125" y="0"/>
                  <a:pt x="250" y="0"/>
                </a:cubicBezTo>
                <a:cubicBezTo>
                  <a:pt x="9187" y="0"/>
                  <a:pt x="9187" y="0"/>
                  <a:pt x="9187" y="0"/>
                </a:cubicBezTo>
                <a:cubicBezTo>
                  <a:pt x="9343" y="0"/>
                  <a:pt x="9468" y="125"/>
                  <a:pt x="9468" y="281"/>
                </a:cubicBezTo>
                <a:cubicBezTo>
                  <a:pt x="9468" y="7031"/>
                  <a:pt x="9468" y="7031"/>
                  <a:pt x="9468" y="7031"/>
                </a:cubicBezTo>
                <a:cubicBezTo>
                  <a:pt x="9468" y="7187"/>
                  <a:pt x="9343" y="7312"/>
                  <a:pt x="9187" y="7312"/>
                </a:cubicBezTo>
                <a:cubicBezTo>
                  <a:pt x="250" y="7312"/>
                  <a:pt x="250" y="7312"/>
                  <a:pt x="250" y="7312"/>
                </a:cubicBezTo>
                <a:cubicBezTo>
                  <a:pt x="125" y="7312"/>
                  <a:pt x="0" y="7187"/>
                  <a:pt x="0" y="7031"/>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16" name="Google Shape;916;p98"/>
          <p:cNvSpPr/>
          <p:nvPr/>
        </p:nvSpPr>
        <p:spPr>
          <a:xfrm>
            <a:off x="2873726" y="3003948"/>
            <a:ext cx="80984" cy="80368"/>
          </a:xfrm>
          <a:custGeom>
            <a:avLst/>
            <a:gdLst/>
            <a:ahLst/>
            <a:cxnLst/>
            <a:rect l="l" t="t" r="r" b="b"/>
            <a:pathLst>
              <a:path w="375" h="376" extrusionOk="0">
                <a:moveTo>
                  <a:pt x="0" y="188"/>
                </a:moveTo>
                <a:lnTo>
                  <a:pt x="0" y="188"/>
                </a:lnTo>
                <a:cubicBezTo>
                  <a:pt x="0" y="94"/>
                  <a:pt x="93" y="0"/>
                  <a:pt x="187" y="0"/>
                </a:cubicBezTo>
                <a:cubicBezTo>
                  <a:pt x="281" y="0"/>
                  <a:pt x="374" y="94"/>
                  <a:pt x="374" y="188"/>
                </a:cubicBezTo>
                <a:cubicBezTo>
                  <a:pt x="374" y="281"/>
                  <a:pt x="281" y="375"/>
                  <a:pt x="187" y="375"/>
                </a:cubicBezTo>
                <a:cubicBezTo>
                  <a:pt x="93" y="375"/>
                  <a:pt x="0" y="281"/>
                  <a:pt x="0" y="188"/>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17" name="Google Shape;917;p98"/>
          <p:cNvSpPr/>
          <p:nvPr/>
        </p:nvSpPr>
        <p:spPr>
          <a:xfrm>
            <a:off x="1324182" y="3073994"/>
            <a:ext cx="1681007" cy="1282898"/>
          </a:xfrm>
          <a:custGeom>
            <a:avLst/>
            <a:gdLst/>
            <a:ahLst/>
            <a:cxnLst/>
            <a:rect l="l" t="t" r="r" b="b"/>
            <a:pathLst>
              <a:path w="7781" h="5939" extrusionOk="0">
                <a:moveTo>
                  <a:pt x="0" y="0"/>
                </a:moveTo>
                <a:lnTo>
                  <a:pt x="7780" y="0"/>
                </a:lnTo>
                <a:lnTo>
                  <a:pt x="7780" y="5938"/>
                </a:lnTo>
                <a:lnTo>
                  <a:pt x="0" y="5938"/>
                </a:lnTo>
                <a:lnTo>
                  <a:pt x="0" y="0"/>
                </a:lnTo>
              </a:path>
            </a:pathLst>
          </a:custGeom>
          <a:solidFill>
            <a:srgbClr val="FEFEFE"/>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18" name="Google Shape;918;p98"/>
          <p:cNvSpPr/>
          <p:nvPr/>
        </p:nvSpPr>
        <p:spPr>
          <a:xfrm>
            <a:off x="4131300" y="3438302"/>
            <a:ext cx="649200" cy="722100"/>
          </a:xfrm>
          <a:prstGeom prst="rect">
            <a:avLst/>
          </a:prstGeom>
          <a:solidFill>
            <a:srgbClr val="CC0000"/>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19" name="Google Shape;919;p98"/>
          <p:cNvSpPr txBox="1"/>
          <p:nvPr/>
        </p:nvSpPr>
        <p:spPr>
          <a:xfrm>
            <a:off x="4248900" y="3499350"/>
            <a:ext cx="495900" cy="6000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7</a:t>
            </a:r>
            <a:endParaRPr/>
          </a:p>
        </p:txBody>
      </p:sp>
      <p:sp>
        <p:nvSpPr>
          <p:cNvPr id="920" name="Google Shape;920;p98"/>
          <p:cNvSpPr/>
          <p:nvPr/>
        </p:nvSpPr>
        <p:spPr>
          <a:xfrm>
            <a:off x="4131300" y="1381400"/>
            <a:ext cx="649200" cy="660000"/>
          </a:xfrm>
          <a:prstGeom prst="rect">
            <a:avLst/>
          </a:prstGeom>
          <a:solidFill>
            <a:srgbClr val="F6B26B"/>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21" name="Google Shape;921;p98"/>
          <p:cNvSpPr txBox="1"/>
          <p:nvPr/>
        </p:nvSpPr>
        <p:spPr>
          <a:xfrm>
            <a:off x="4248900" y="1442300"/>
            <a:ext cx="414000" cy="5382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6</a:t>
            </a:r>
            <a:endParaRPr sz="3200">
              <a:solidFill>
                <a:srgbClr val="FFFFFF"/>
              </a:solidFill>
              <a:latin typeface="Lato Light"/>
              <a:ea typeface="Lato Light"/>
              <a:cs typeface="Lato Light"/>
              <a:sym typeface="Lato Light"/>
            </a:endParaRPr>
          </a:p>
        </p:txBody>
      </p:sp>
      <p:sp>
        <p:nvSpPr>
          <p:cNvPr id="922" name="Google Shape;922;p98"/>
          <p:cNvSpPr txBox="1"/>
          <p:nvPr/>
        </p:nvSpPr>
        <p:spPr>
          <a:xfrm>
            <a:off x="4780500" y="1137450"/>
            <a:ext cx="4473900" cy="1036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SzPts val="1100"/>
              <a:buNone/>
            </a:pPr>
            <a:r>
              <a:rPr lang="en-US" sz="1900">
                <a:solidFill>
                  <a:schemeClr val="dk1"/>
                </a:solidFill>
                <a:latin typeface="Lustria"/>
                <a:ea typeface="Lustria"/>
                <a:cs typeface="Lustria"/>
                <a:sym typeface="Lustria"/>
              </a:rPr>
              <a:t>Ketika penjual/pembeli memutuskan untuk menjual produk tersebut lebih tinggi/rendah dari harga yang tercantum dalam kartu, maka penjual akan memperoleh keuntungan.</a:t>
            </a:r>
            <a:endParaRPr sz="1900">
              <a:solidFill>
                <a:schemeClr val="dk1"/>
              </a:solidFill>
              <a:latin typeface="Lustria"/>
              <a:ea typeface="Lustria"/>
              <a:cs typeface="Lustria"/>
              <a:sym typeface="Lustria"/>
            </a:endParaRPr>
          </a:p>
          <a:p>
            <a:pPr marL="0" marR="0" lvl="0" indent="0" algn="l" rtl="0">
              <a:spcBef>
                <a:spcPts val="0"/>
              </a:spcBef>
              <a:spcAft>
                <a:spcPts val="0"/>
              </a:spcAft>
              <a:buSzPts val="1100"/>
              <a:buNone/>
            </a:pPr>
            <a:endParaRPr sz="1900">
              <a:solidFill>
                <a:schemeClr val="dk1"/>
              </a:solidFill>
              <a:latin typeface="Lustria"/>
              <a:ea typeface="Lustria"/>
              <a:cs typeface="Lustria"/>
              <a:sym typeface="Lustria"/>
            </a:endParaRPr>
          </a:p>
          <a:p>
            <a:pPr marL="0" marR="0" lvl="0" indent="0" algn="l" rtl="0">
              <a:spcBef>
                <a:spcPts val="0"/>
              </a:spcBef>
              <a:spcAft>
                <a:spcPts val="0"/>
              </a:spcAft>
              <a:buSzPts val="1100"/>
              <a:buNone/>
            </a:pPr>
            <a:endParaRPr sz="1900">
              <a:solidFill>
                <a:schemeClr val="dk1"/>
              </a:solidFill>
              <a:latin typeface="Lustria"/>
              <a:ea typeface="Lustria"/>
              <a:cs typeface="Lustria"/>
              <a:sym typeface="Lustria"/>
            </a:endParaRPr>
          </a:p>
          <a:p>
            <a:pPr marL="0" marR="0" lvl="0" indent="0" algn="l" rtl="0">
              <a:spcBef>
                <a:spcPts val="0"/>
              </a:spcBef>
              <a:spcAft>
                <a:spcPts val="0"/>
              </a:spcAft>
              <a:buSzPts val="1100"/>
              <a:buNone/>
            </a:pPr>
            <a:endParaRPr sz="1900">
              <a:solidFill>
                <a:schemeClr val="dk1"/>
              </a:solidFill>
              <a:latin typeface="Lustria"/>
              <a:ea typeface="Lustria"/>
              <a:cs typeface="Lustria"/>
              <a:sym typeface="Lustria"/>
            </a:endParaRPr>
          </a:p>
          <a:p>
            <a:pPr marL="0" marR="0" lvl="0" indent="0" algn="l" rtl="0">
              <a:spcBef>
                <a:spcPts val="0"/>
              </a:spcBef>
              <a:spcAft>
                <a:spcPts val="0"/>
              </a:spcAft>
              <a:buNone/>
            </a:pPr>
            <a:endParaRPr sz="1900">
              <a:solidFill>
                <a:schemeClr val="dk1"/>
              </a:solidFill>
              <a:latin typeface="Lustria"/>
              <a:ea typeface="Lustria"/>
              <a:cs typeface="Lustria"/>
              <a:sym typeface="Lustria"/>
            </a:endParaRPr>
          </a:p>
        </p:txBody>
      </p:sp>
      <p:sp>
        <p:nvSpPr>
          <p:cNvPr id="923" name="Google Shape;923;p98"/>
          <p:cNvSpPr txBox="1"/>
          <p:nvPr/>
        </p:nvSpPr>
        <p:spPr>
          <a:xfrm>
            <a:off x="4814850" y="2909375"/>
            <a:ext cx="4329300" cy="2080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rgbClr val="000000"/>
              </a:buClr>
              <a:buSzPts val="1100"/>
              <a:buFont typeface="Arial"/>
              <a:buNone/>
            </a:pPr>
            <a:r>
              <a:rPr lang="en-US" sz="1900">
                <a:solidFill>
                  <a:schemeClr val="dk1"/>
                </a:solidFill>
                <a:latin typeface="Lustria"/>
                <a:ea typeface="Lustria"/>
                <a:cs typeface="Lustria"/>
                <a:sym typeface="Lustria"/>
              </a:rPr>
              <a:t>Pembeli dapat membeli barang dengan harga berapapun, dan penjual juga dapat menjual dengan harga berapapun. Namun, perlu dipahami bahwa Anda harus menghasilkan keuntungan sebesar-besarnya</a:t>
            </a: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chemeClr val="dk1"/>
              </a:buClr>
              <a:buSzPts val="1200"/>
              <a:buFont typeface="Arial"/>
              <a:buNone/>
            </a:pPr>
            <a:endParaRPr sz="1900">
              <a:solidFill>
                <a:schemeClr val="dk1"/>
              </a:solidFill>
              <a:latin typeface="Lustria"/>
              <a:ea typeface="Lustria"/>
              <a:cs typeface="Lustria"/>
              <a:sym typeface="Lustria"/>
            </a:endParaRPr>
          </a:p>
        </p:txBody>
      </p:sp>
      <p:sp>
        <p:nvSpPr>
          <p:cNvPr id="924" name="Google Shape;924;p98"/>
          <p:cNvSpPr/>
          <p:nvPr/>
        </p:nvSpPr>
        <p:spPr>
          <a:xfrm>
            <a:off x="3087335" y="3700388"/>
            <a:ext cx="100500" cy="95700"/>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nvGrpSpPr>
          <p:cNvPr id="925" name="Google Shape;925;p98"/>
          <p:cNvGrpSpPr/>
          <p:nvPr/>
        </p:nvGrpSpPr>
        <p:grpSpPr>
          <a:xfrm>
            <a:off x="608917" y="1275851"/>
            <a:ext cx="3522384" cy="1405078"/>
            <a:chOff x="3001244" y="3402763"/>
            <a:chExt cx="9395530" cy="3745875"/>
          </a:xfrm>
        </p:grpSpPr>
        <p:sp>
          <p:nvSpPr>
            <p:cNvPr id="926" name="Google Shape;926;p98"/>
            <p:cNvSpPr/>
            <p:nvPr/>
          </p:nvSpPr>
          <p:spPr>
            <a:xfrm>
              <a:off x="8652785" y="3763401"/>
              <a:ext cx="901709" cy="881272"/>
            </a:xfrm>
            <a:custGeom>
              <a:avLst/>
              <a:gdLst/>
              <a:ahLst/>
              <a:cxnLst/>
              <a:rect l="l" t="t" r="r" b="b"/>
              <a:pathLst>
                <a:path w="1564" h="1532" extrusionOk="0">
                  <a:moveTo>
                    <a:pt x="781" y="1531"/>
                  </a:moveTo>
                  <a:lnTo>
                    <a:pt x="781" y="1531"/>
                  </a:lnTo>
                  <a:cubicBezTo>
                    <a:pt x="1188" y="1531"/>
                    <a:pt x="1563" y="1188"/>
                    <a:pt x="1563" y="750"/>
                  </a:cubicBezTo>
                  <a:cubicBezTo>
                    <a:pt x="1563" y="344"/>
                    <a:pt x="1188" y="0"/>
                    <a:pt x="781" y="0"/>
                  </a:cubicBezTo>
                  <a:cubicBezTo>
                    <a:pt x="344" y="0"/>
                    <a:pt x="0" y="344"/>
                    <a:pt x="0" y="750"/>
                  </a:cubicBezTo>
                  <a:cubicBezTo>
                    <a:pt x="0" y="1188"/>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27" name="Google Shape;927;p98"/>
            <p:cNvSpPr/>
            <p:nvPr/>
          </p:nvSpPr>
          <p:spPr>
            <a:xfrm>
              <a:off x="8815347" y="4139273"/>
              <a:ext cx="576584" cy="271747"/>
            </a:xfrm>
            <a:custGeom>
              <a:avLst/>
              <a:gdLst/>
              <a:ahLst/>
              <a:cxnLst/>
              <a:rect l="l" t="t" r="r" b="b"/>
              <a:pathLst>
                <a:path w="1001" h="470" extrusionOk="0">
                  <a:moveTo>
                    <a:pt x="875" y="469"/>
                  </a:moveTo>
                  <a:lnTo>
                    <a:pt x="1000" y="469"/>
                  </a:lnTo>
                  <a:lnTo>
                    <a:pt x="1000" y="0"/>
                  </a:lnTo>
                  <a:lnTo>
                    <a:pt x="875" y="0"/>
                  </a:lnTo>
                  <a:lnTo>
                    <a:pt x="875" y="94"/>
                  </a:lnTo>
                  <a:lnTo>
                    <a:pt x="938" y="94"/>
                  </a:lnTo>
                  <a:lnTo>
                    <a:pt x="938" y="157"/>
                  </a:lnTo>
                  <a:lnTo>
                    <a:pt x="875" y="157"/>
                  </a:lnTo>
                  <a:lnTo>
                    <a:pt x="875" y="469"/>
                  </a:lnTo>
                  <a:close/>
                  <a:moveTo>
                    <a:pt x="813" y="469"/>
                  </a:moveTo>
                  <a:lnTo>
                    <a:pt x="875" y="469"/>
                  </a:lnTo>
                  <a:lnTo>
                    <a:pt x="875" y="157"/>
                  </a:lnTo>
                  <a:lnTo>
                    <a:pt x="844" y="157"/>
                  </a:lnTo>
                  <a:lnTo>
                    <a:pt x="844" y="94"/>
                  </a:lnTo>
                  <a:lnTo>
                    <a:pt x="875" y="94"/>
                  </a:lnTo>
                  <a:lnTo>
                    <a:pt x="875" y="0"/>
                  </a:lnTo>
                  <a:lnTo>
                    <a:pt x="813" y="0"/>
                  </a:lnTo>
                  <a:lnTo>
                    <a:pt x="813" y="219"/>
                  </a:lnTo>
                  <a:lnTo>
                    <a:pt x="875" y="219"/>
                  </a:lnTo>
                  <a:lnTo>
                    <a:pt x="875" y="282"/>
                  </a:lnTo>
                  <a:lnTo>
                    <a:pt x="813" y="282"/>
                  </a:lnTo>
                  <a:lnTo>
                    <a:pt x="813" y="344"/>
                  </a:lnTo>
                  <a:lnTo>
                    <a:pt x="813" y="438"/>
                  </a:lnTo>
                  <a:lnTo>
                    <a:pt x="813" y="469"/>
                  </a:lnTo>
                  <a:close/>
                  <a:moveTo>
                    <a:pt x="750" y="469"/>
                  </a:moveTo>
                  <a:lnTo>
                    <a:pt x="813" y="469"/>
                  </a:lnTo>
                  <a:lnTo>
                    <a:pt x="813" y="438"/>
                  </a:lnTo>
                  <a:lnTo>
                    <a:pt x="750" y="438"/>
                  </a:lnTo>
                  <a:lnTo>
                    <a:pt x="750" y="469"/>
                  </a:lnTo>
                  <a:close/>
                  <a:moveTo>
                    <a:pt x="813" y="0"/>
                  </a:moveTo>
                  <a:lnTo>
                    <a:pt x="750" y="0"/>
                  </a:lnTo>
                  <a:lnTo>
                    <a:pt x="750" y="94"/>
                  </a:lnTo>
                  <a:lnTo>
                    <a:pt x="782" y="94"/>
                  </a:lnTo>
                  <a:lnTo>
                    <a:pt x="782" y="157"/>
                  </a:lnTo>
                  <a:lnTo>
                    <a:pt x="750" y="157"/>
                  </a:lnTo>
                  <a:lnTo>
                    <a:pt x="750" y="344"/>
                  </a:lnTo>
                  <a:lnTo>
                    <a:pt x="813" y="344"/>
                  </a:lnTo>
                  <a:lnTo>
                    <a:pt x="813" y="282"/>
                  </a:lnTo>
                  <a:lnTo>
                    <a:pt x="782" y="282"/>
                  </a:lnTo>
                  <a:lnTo>
                    <a:pt x="782" y="219"/>
                  </a:lnTo>
                  <a:lnTo>
                    <a:pt x="813" y="219"/>
                  </a:lnTo>
                  <a:lnTo>
                    <a:pt x="813" y="0"/>
                  </a:lnTo>
                  <a:close/>
                  <a:moveTo>
                    <a:pt x="688" y="469"/>
                  </a:moveTo>
                  <a:lnTo>
                    <a:pt x="750" y="469"/>
                  </a:lnTo>
                  <a:lnTo>
                    <a:pt x="750" y="438"/>
                  </a:lnTo>
                  <a:lnTo>
                    <a:pt x="688" y="438"/>
                  </a:lnTo>
                  <a:lnTo>
                    <a:pt x="688" y="469"/>
                  </a:lnTo>
                  <a:close/>
                  <a:moveTo>
                    <a:pt x="750" y="0"/>
                  </a:moveTo>
                  <a:lnTo>
                    <a:pt x="688" y="0"/>
                  </a:lnTo>
                  <a:lnTo>
                    <a:pt x="688" y="219"/>
                  </a:lnTo>
                  <a:lnTo>
                    <a:pt x="719" y="219"/>
                  </a:lnTo>
                  <a:lnTo>
                    <a:pt x="719" y="282"/>
                  </a:lnTo>
                  <a:lnTo>
                    <a:pt x="688" y="282"/>
                  </a:lnTo>
                  <a:lnTo>
                    <a:pt x="688" y="344"/>
                  </a:lnTo>
                  <a:lnTo>
                    <a:pt x="750" y="344"/>
                  </a:lnTo>
                  <a:lnTo>
                    <a:pt x="750" y="157"/>
                  </a:lnTo>
                  <a:lnTo>
                    <a:pt x="719" y="157"/>
                  </a:lnTo>
                  <a:lnTo>
                    <a:pt x="719" y="94"/>
                  </a:lnTo>
                  <a:lnTo>
                    <a:pt x="750" y="94"/>
                  </a:lnTo>
                  <a:lnTo>
                    <a:pt x="750" y="0"/>
                  </a:lnTo>
                  <a:close/>
                  <a:moveTo>
                    <a:pt x="625" y="469"/>
                  </a:moveTo>
                  <a:lnTo>
                    <a:pt x="688" y="469"/>
                  </a:lnTo>
                  <a:lnTo>
                    <a:pt x="688" y="438"/>
                  </a:lnTo>
                  <a:lnTo>
                    <a:pt x="625" y="438"/>
                  </a:lnTo>
                  <a:lnTo>
                    <a:pt x="625" y="469"/>
                  </a:lnTo>
                  <a:close/>
                  <a:moveTo>
                    <a:pt x="688" y="0"/>
                  </a:moveTo>
                  <a:lnTo>
                    <a:pt x="625" y="0"/>
                  </a:lnTo>
                  <a:lnTo>
                    <a:pt x="625" y="94"/>
                  </a:lnTo>
                  <a:lnTo>
                    <a:pt x="657" y="94"/>
                  </a:lnTo>
                  <a:lnTo>
                    <a:pt x="657" y="157"/>
                  </a:lnTo>
                  <a:lnTo>
                    <a:pt x="625" y="157"/>
                  </a:lnTo>
                  <a:lnTo>
                    <a:pt x="625" y="344"/>
                  </a:lnTo>
                  <a:lnTo>
                    <a:pt x="688" y="344"/>
                  </a:lnTo>
                  <a:lnTo>
                    <a:pt x="688" y="282"/>
                  </a:lnTo>
                  <a:lnTo>
                    <a:pt x="657" y="282"/>
                  </a:lnTo>
                  <a:lnTo>
                    <a:pt x="657" y="219"/>
                  </a:lnTo>
                  <a:lnTo>
                    <a:pt x="688" y="219"/>
                  </a:lnTo>
                  <a:lnTo>
                    <a:pt x="688" y="0"/>
                  </a:lnTo>
                  <a:close/>
                  <a:moveTo>
                    <a:pt x="563" y="469"/>
                  </a:moveTo>
                  <a:lnTo>
                    <a:pt x="625" y="469"/>
                  </a:lnTo>
                  <a:lnTo>
                    <a:pt x="625" y="438"/>
                  </a:lnTo>
                  <a:lnTo>
                    <a:pt x="563" y="438"/>
                  </a:lnTo>
                  <a:lnTo>
                    <a:pt x="563" y="469"/>
                  </a:lnTo>
                  <a:close/>
                  <a:moveTo>
                    <a:pt x="625" y="0"/>
                  </a:moveTo>
                  <a:lnTo>
                    <a:pt x="563" y="0"/>
                  </a:lnTo>
                  <a:lnTo>
                    <a:pt x="563" y="219"/>
                  </a:lnTo>
                  <a:lnTo>
                    <a:pt x="594" y="219"/>
                  </a:lnTo>
                  <a:lnTo>
                    <a:pt x="594" y="282"/>
                  </a:lnTo>
                  <a:lnTo>
                    <a:pt x="563" y="282"/>
                  </a:lnTo>
                  <a:lnTo>
                    <a:pt x="563" y="344"/>
                  </a:lnTo>
                  <a:lnTo>
                    <a:pt x="625" y="344"/>
                  </a:lnTo>
                  <a:lnTo>
                    <a:pt x="625" y="157"/>
                  </a:lnTo>
                  <a:lnTo>
                    <a:pt x="594" y="157"/>
                  </a:lnTo>
                  <a:lnTo>
                    <a:pt x="594" y="94"/>
                  </a:lnTo>
                  <a:lnTo>
                    <a:pt x="625" y="94"/>
                  </a:lnTo>
                  <a:lnTo>
                    <a:pt x="625" y="0"/>
                  </a:lnTo>
                  <a:close/>
                  <a:moveTo>
                    <a:pt x="500" y="469"/>
                  </a:moveTo>
                  <a:lnTo>
                    <a:pt x="563" y="469"/>
                  </a:lnTo>
                  <a:lnTo>
                    <a:pt x="563" y="438"/>
                  </a:lnTo>
                  <a:lnTo>
                    <a:pt x="500" y="438"/>
                  </a:lnTo>
                  <a:lnTo>
                    <a:pt x="500" y="469"/>
                  </a:lnTo>
                  <a:close/>
                  <a:moveTo>
                    <a:pt x="563" y="0"/>
                  </a:moveTo>
                  <a:lnTo>
                    <a:pt x="500" y="0"/>
                  </a:lnTo>
                  <a:lnTo>
                    <a:pt x="500" y="94"/>
                  </a:lnTo>
                  <a:lnTo>
                    <a:pt x="532" y="94"/>
                  </a:lnTo>
                  <a:lnTo>
                    <a:pt x="532" y="157"/>
                  </a:lnTo>
                  <a:lnTo>
                    <a:pt x="500" y="157"/>
                  </a:lnTo>
                  <a:lnTo>
                    <a:pt x="500" y="344"/>
                  </a:lnTo>
                  <a:lnTo>
                    <a:pt x="563" y="344"/>
                  </a:lnTo>
                  <a:lnTo>
                    <a:pt x="563" y="282"/>
                  </a:lnTo>
                  <a:lnTo>
                    <a:pt x="500" y="282"/>
                  </a:lnTo>
                  <a:lnTo>
                    <a:pt x="500" y="219"/>
                  </a:lnTo>
                  <a:lnTo>
                    <a:pt x="563" y="219"/>
                  </a:lnTo>
                  <a:lnTo>
                    <a:pt x="563" y="0"/>
                  </a:lnTo>
                  <a:close/>
                  <a:moveTo>
                    <a:pt x="438" y="469"/>
                  </a:moveTo>
                  <a:lnTo>
                    <a:pt x="500" y="469"/>
                  </a:lnTo>
                  <a:lnTo>
                    <a:pt x="500" y="438"/>
                  </a:lnTo>
                  <a:lnTo>
                    <a:pt x="438" y="438"/>
                  </a:lnTo>
                  <a:lnTo>
                    <a:pt x="438" y="469"/>
                  </a:lnTo>
                  <a:close/>
                  <a:moveTo>
                    <a:pt x="500" y="0"/>
                  </a:moveTo>
                  <a:lnTo>
                    <a:pt x="438" y="0"/>
                  </a:lnTo>
                  <a:lnTo>
                    <a:pt x="438" y="219"/>
                  </a:lnTo>
                  <a:lnTo>
                    <a:pt x="469" y="219"/>
                  </a:lnTo>
                  <a:lnTo>
                    <a:pt x="469" y="282"/>
                  </a:lnTo>
                  <a:lnTo>
                    <a:pt x="438" y="282"/>
                  </a:lnTo>
                  <a:lnTo>
                    <a:pt x="438" y="344"/>
                  </a:lnTo>
                  <a:lnTo>
                    <a:pt x="500" y="344"/>
                  </a:lnTo>
                  <a:lnTo>
                    <a:pt x="500" y="157"/>
                  </a:lnTo>
                  <a:lnTo>
                    <a:pt x="438" y="157"/>
                  </a:lnTo>
                  <a:lnTo>
                    <a:pt x="438" y="94"/>
                  </a:lnTo>
                  <a:lnTo>
                    <a:pt x="500" y="94"/>
                  </a:lnTo>
                  <a:lnTo>
                    <a:pt x="500" y="0"/>
                  </a:lnTo>
                  <a:close/>
                  <a:moveTo>
                    <a:pt x="375" y="469"/>
                  </a:moveTo>
                  <a:lnTo>
                    <a:pt x="438" y="469"/>
                  </a:lnTo>
                  <a:lnTo>
                    <a:pt x="438" y="438"/>
                  </a:lnTo>
                  <a:lnTo>
                    <a:pt x="375" y="438"/>
                  </a:lnTo>
                  <a:lnTo>
                    <a:pt x="375" y="469"/>
                  </a:lnTo>
                  <a:close/>
                  <a:moveTo>
                    <a:pt x="438" y="0"/>
                  </a:moveTo>
                  <a:lnTo>
                    <a:pt x="375" y="0"/>
                  </a:lnTo>
                  <a:lnTo>
                    <a:pt x="375" y="94"/>
                  </a:lnTo>
                  <a:lnTo>
                    <a:pt x="407" y="94"/>
                  </a:lnTo>
                  <a:lnTo>
                    <a:pt x="407" y="157"/>
                  </a:lnTo>
                  <a:lnTo>
                    <a:pt x="375" y="157"/>
                  </a:lnTo>
                  <a:lnTo>
                    <a:pt x="375" y="344"/>
                  </a:lnTo>
                  <a:lnTo>
                    <a:pt x="438" y="344"/>
                  </a:lnTo>
                  <a:lnTo>
                    <a:pt x="438" y="282"/>
                  </a:lnTo>
                  <a:lnTo>
                    <a:pt x="375" y="282"/>
                  </a:lnTo>
                  <a:lnTo>
                    <a:pt x="375" y="219"/>
                  </a:lnTo>
                  <a:lnTo>
                    <a:pt x="438" y="219"/>
                  </a:lnTo>
                  <a:lnTo>
                    <a:pt x="438" y="0"/>
                  </a:lnTo>
                  <a:close/>
                  <a:moveTo>
                    <a:pt x="313" y="469"/>
                  </a:moveTo>
                  <a:lnTo>
                    <a:pt x="375" y="469"/>
                  </a:lnTo>
                  <a:lnTo>
                    <a:pt x="375" y="438"/>
                  </a:lnTo>
                  <a:lnTo>
                    <a:pt x="313" y="438"/>
                  </a:lnTo>
                  <a:lnTo>
                    <a:pt x="313" y="469"/>
                  </a:lnTo>
                  <a:close/>
                  <a:moveTo>
                    <a:pt x="375" y="0"/>
                  </a:moveTo>
                  <a:lnTo>
                    <a:pt x="313" y="0"/>
                  </a:lnTo>
                  <a:lnTo>
                    <a:pt x="313" y="219"/>
                  </a:lnTo>
                  <a:lnTo>
                    <a:pt x="344" y="219"/>
                  </a:lnTo>
                  <a:lnTo>
                    <a:pt x="344" y="282"/>
                  </a:lnTo>
                  <a:lnTo>
                    <a:pt x="313" y="282"/>
                  </a:lnTo>
                  <a:lnTo>
                    <a:pt x="313" y="344"/>
                  </a:lnTo>
                  <a:lnTo>
                    <a:pt x="375" y="344"/>
                  </a:lnTo>
                  <a:lnTo>
                    <a:pt x="375" y="157"/>
                  </a:lnTo>
                  <a:lnTo>
                    <a:pt x="313" y="157"/>
                  </a:lnTo>
                  <a:lnTo>
                    <a:pt x="313" y="94"/>
                  </a:lnTo>
                  <a:lnTo>
                    <a:pt x="375" y="94"/>
                  </a:lnTo>
                  <a:lnTo>
                    <a:pt x="375" y="0"/>
                  </a:lnTo>
                  <a:close/>
                  <a:moveTo>
                    <a:pt x="219" y="469"/>
                  </a:moveTo>
                  <a:lnTo>
                    <a:pt x="313" y="469"/>
                  </a:lnTo>
                  <a:lnTo>
                    <a:pt x="313" y="438"/>
                  </a:lnTo>
                  <a:lnTo>
                    <a:pt x="219" y="438"/>
                  </a:lnTo>
                  <a:lnTo>
                    <a:pt x="219" y="469"/>
                  </a:lnTo>
                  <a:close/>
                  <a:moveTo>
                    <a:pt x="313" y="0"/>
                  </a:moveTo>
                  <a:lnTo>
                    <a:pt x="219" y="0"/>
                  </a:lnTo>
                  <a:lnTo>
                    <a:pt x="219" y="94"/>
                  </a:lnTo>
                  <a:lnTo>
                    <a:pt x="282" y="94"/>
                  </a:lnTo>
                  <a:lnTo>
                    <a:pt x="282" y="157"/>
                  </a:lnTo>
                  <a:lnTo>
                    <a:pt x="219" y="157"/>
                  </a:lnTo>
                  <a:lnTo>
                    <a:pt x="219" y="344"/>
                  </a:lnTo>
                  <a:lnTo>
                    <a:pt x="313" y="344"/>
                  </a:lnTo>
                  <a:lnTo>
                    <a:pt x="313" y="282"/>
                  </a:lnTo>
                  <a:lnTo>
                    <a:pt x="250" y="282"/>
                  </a:lnTo>
                  <a:lnTo>
                    <a:pt x="250" y="219"/>
                  </a:lnTo>
                  <a:lnTo>
                    <a:pt x="313" y="219"/>
                  </a:lnTo>
                  <a:lnTo>
                    <a:pt x="313" y="0"/>
                  </a:lnTo>
                  <a:close/>
                  <a:moveTo>
                    <a:pt x="157" y="469"/>
                  </a:moveTo>
                  <a:lnTo>
                    <a:pt x="219" y="469"/>
                  </a:lnTo>
                  <a:lnTo>
                    <a:pt x="219" y="438"/>
                  </a:lnTo>
                  <a:lnTo>
                    <a:pt x="157" y="438"/>
                  </a:lnTo>
                  <a:lnTo>
                    <a:pt x="157" y="469"/>
                  </a:lnTo>
                  <a:close/>
                  <a:moveTo>
                    <a:pt x="219" y="0"/>
                  </a:moveTo>
                  <a:lnTo>
                    <a:pt x="157" y="0"/>
                  </a:lnTo>
                  <a:lnTo>
                    <a:pt x="157" y="219"/>
                  </a:lnTo>
                  <a:lnTo>
                    <a:pt x="219" y="219"/>
                  </a:lnTo>
                  <a:lnTo>
                    <a:pt x="219" y="282"/>
                  </a:lnTo>
                  <a:lnTo>
                    <a:pt x="157" y="282"/>
                  </a:lnTo>
                  <a:lnTo>
                    <a:pt x="157" y="344"/>
                  </a:lnTo>
                  <a:lnTo>
                    <a:pt x="219" y="344"/>
                  </a:lnTo>
                  <a:lnTo>
                    <a:pt x="219" y="157"/>
                  </a:lnTo>
                  <a:lnTo>
                    <a:pt x="188" y="157"/>
                  </a:lnTo>
                  <a:lnTo>
                    <a:pt x="188" y="94"/>
                  </a:lnTo>
                  <a:lnTo>
                    <a:pt x="219" y="94"/>
                  </a:lnTo>
                  <a:lnTo>
                    <a:pt x="219" y="0"/>
                  </a:lnTo>
                  <a:close/>
                  <a:moveTo>
                    <a:pt x="94" y="469"/>
                  </a:moveTo>
                  <a:lnTo>
                    <a:pt x="157" y="469"/>
                  </a:lnTo>
                  <a:lnTo>
                    <a:pt x="157" y="438"/>
                  </a:lnTo>
                  <a:lnTo>
                    <a:pt x="157" y="344"/>
                  </a:lnTo>
                  <a:lnTo>
                    <a:pt x="157" y="282"/>
                  </a:lnTo>
                  <a:lnTo>
                    <a:pt x="125" y="282"/>
                  </a:lnTo>
                  <a:lnTo>
                    <a:pt x="125" y="219"/>
                  </a:lnTo>
                  <a:lnTo>
                    <a:pt x="157" y="219"/>
                  </a:lnTo>
                  <a:lnTo>
                    <a:pt x="157" y="0"/>
                  </a:lnTo>
                  <a:lnTo>
                    <a:pt x="94" y="0"/>
                  </a:lnTo>
                  <a:lnTo>
                    <a:pt x="94" y="94"/>
                  </a:lnTo>
                  <a:lnTo>
                    <a:pt x="157" y="94"/>
                  </a:lnTo>
                  <a:lnTo>
                    <a:pt x="157" y="157"/>
                  </a:lnTo>
                  <a:lnTo>
                    <a:pt x="94" y="157"/>
                  </a:lnTo>
                  <a:lnTo>
                    <a:pt x="94" y="469"/>
                  </a:lnTo>
                  <a:close/>
                  <a:moveTo>
                    <a:pt x="0" y="469"/>
                  </a:moveTo>
                  <a:lnTo>
                    <a:pt x="94" y="469"/>
                  </a:lnTo>
                  <a:lnTo>
                    <a:pt x="94" y="157"/>
                  </a:lnTo>
                  <a:lnTo>
                    <a:pt x="63" y="157"/>
                  </a:lnTo>
                  <a:lnTo>
                    <a:pt x="63" y="94"/>
                  </a:lnTo>
                  <a:lnTo>
                    <a:pt x="94" y="94"/>
                  </a:lnTo>
                  <a:lnTo>
                    <a:pt x="94" y="0"/>
                  </a:lnTo>
                  <a:lnTo>
                    <a:pt x="0" y="0"/>
                  </a:lnTo>
                  <a:lnTo>
                    <a:pt x="0" y="46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28" name="Google Shape;928;p98"/>
            <p:cNvSpPr/>
            <p:nvPr/>
          </p:nvSpPr>
          <p:spPr>
            <a:xfrm>
              <a:off x="8924566" y="4032606"/>
              <a:ext cx="325123" cy="73651"/>
            </a:xfrm>
            <a:custGeom>
              <a:avLst/>
              <a:gdLst/>
              <a:ahLst/>
              <a:cxnLst/>
              <a:rect l="l" t="t" r="r" b="b"/>
              <a:pathLst>
                <a:path w="563" h="126" extrusionOk="0">
                  <a:moveTo>
                    <a:pt x="0" y="62"/>
                  </a:moveTo>
                  <a:lnTo>
                    <a:pt x="0" y="62"/>
                  </a:lnTo>
                  <a:cubicBezTo>
                    <a:pt x="31" y="125"/>
                    <a:pt x="31" y="125"/>
                    <a:pt x="31" y="125"/>
                  </a:cubicBezTo>
                  <a:cubicBezTo>
                    <a:pt x="94" y="94"/>
                    <a:pt x="187" y="62"/>
                    <a:pt x="281" y="62"/>
                  </a:cubicBezTo>
                  <a:cubicBezTo>
                    <a:pt x="375" y="62"/>
                    <a:pt x="469" y="94"/>
                    <a:pt x="531" y="125"/>
                  </a:cubicBezTo>
                  <a:cubicBezTo>
                    <a:pt x="562" y="62"/>
                    <a:pt x="562" y="62"/>
                    <a:pt x="562" y="62"/>
                  </a:cubicBezTo>
                  <a:cubicBezTo>
                    <a:pt x="500" y="0"/>
                    <a:pt x="375" y="0"/>
                    <a:pt x="281" y="0"/>
                  </a:cubicBezTo>
                  <a:cubicBezTo>
                    <a:pt x="187" y="0"/>
                    <a:pt x="94" y="0"/>
                    <a:pt x="0" y="62"/>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29" name="Google Shape;929;p98"/>
            <p:cNvSpPr/>
            <p:nvPr/>
          </p:nvSpPr>
          <p:spPr>
            <a:xfrm>
              <a:off x="8868687" y="3943718"/>
              <a:ext cx="431802" cy="91429"/>
            </a:xfrm>
            <a:custGeom>
              <a:avLst/>
              <a:gdLst/>
              <a:ahLst/>
              <a:cxnLst/>
              <a:rect l="l" t="t" r="r" b="b"/>
              <a:pathLst>
                <a:path w="751" h="157" extrusionOk="0">
                  <a:moveTo>
                    <a:pt x="750" y="93"/>
                  </a:moveTo>
                  <a:lnTo>
                    <a:pt x="750" y="93"/>
                  </a:lnTo>
                  <a:cubicBezTo>
                    <a:pt x="656" y="31"/>
                    <a:pt x="500" y="0"/>
                    <a:pt x="375" y="0"/>
                  </a:cubicBezTo>
                  <a:cubicBezTo>
                    <a:pt x="250" y="0"/>
                    <a:pt x="94" y="31"/>
                    <a:pt x="0" y="93"/>
                  </a:cubicBezTo>
                  <a:cubicBezTo>
                    <a:pt x="31" y="156"/>
                    <a:pt x="31" y="156"/>
                    <a:pt x="31" y="156"/>
                  </a:cubicBezTo>
                  <a:cubicBezTo>
                    <a:pt x="125" y="93"/>
                    <a:pt x="250" y="62"/>
                    <a:pt x="375" y="62"/>
                  </a:cubicBezTo>
                  <a:cubicBezTo>
                    <a:pt x="500" y="62"/>
                    <a:pt x="625" y="93"/>
                    <a:pt x="719" y="156"/>
                  </a:cubicBezTo>
                  <a:lnTo>
                    <a:pt x="750" y="93"/>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0" name="Google Shape;930;p98"/>
            <p:cNvSpPr/>
            <p:nvPr/>
          </p:nvSpPr>
          <p:spPr>
            <a:xfrm>
              <a:off x="5972684" y="3780516"/>
              <a:ext cx="898897" cy="884070"/>
            </a:xfrm>
            <a:custGeom>
              <a:avLst/>
              <a:gdLst/>
              <a:ahLst/>
              <a:cxnLst/>
              <a:rect l="l" t="t" r="r" b="b"/>
              <a:pathLst>
                <a:path w="1563" h="1533" extrusionOk="0">
                  <a:moveTo>
                    <a:pt x="781" y="1532"/>
                  </a:moveTo>
                  <a:lnTo>
                    <a:pt x="781" y="1532"/>
                  </a:lnTo>
                  <a:cubicBezTo>
                    <a:pt x="1219" y="1532"/>
                    <a:pt x="1562" y="1188"/>
                    <a:pt x="1562" y="750"/>
                  </a:cubicBezTo>
                  <a:cubicBezTo>
                    <a:pt x="1562" y="344"/>
                    <a:pt x="1219" y="0"/>
                    <a:pt x="781" y="0"/>
                  </a:cubicBezTo>
                  <a:cubicBezTo>
                    <a:pt x="375" y="0"/>
                    <a:pt x="0" y="344"/>
                    <a:pt x="0" y="750"/>
                  </a:cubicBezTo>
                  <a:cubicBezTo>
                    <a:pt x="0" y="1188"/>
                    <a:pt x="375" y="1532"/>
                    <a:pt x="781" y="1532"/>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1" name="Google Shape;931;p98"/>
            <p:cNvSpPr/>
            <p:nvPr/>
          </p:nvSpPr>
          <p:spPr>
            <a:xfrm>
              <a:off x="6242306" y="3923400"/>
              <a:ext cx="360682" cy="594287"/>
            </a:xfrm>
            <a:custGeom>
              <a:avLst/>
              <a:gdLst/>
              <a:ahLst/>
              <a:cxnLst/>
              <a:rect l="l" t="t" r="r" b="b"/>
              <a:pathLst>
                <a:path w="626" h="1033" extrusionOk="0">
                  <a:moveTo>
                    <a:pt x="500" y="1032"/>
                  </a:moveTo>
                  <a:lnTo>
                    <a:pt x="625" y="1032"/>
                  </a:lnTo>
                  <a:lnTo>
                    <a:pt x="625" y="32"/>
                  </a:lnTo>
                  <a:lnTo>
                    <a:pt x="562" y="32"/>
                  </a:lnTo>
                  <a:lnTo>
                    <a:pt x="562" y="0"/>
                  </a:lnTo>
                  <a:lnTo>
                    <a:pt x="500" y="0"/>
                  </a:lnTo>
                  <a:lnTo>
                    <a:pt x="500" y="94"/>
                  </a:lnTo>
                  <a:lnTo>
                    <a:pt x="562" y="94"/>
                  </a:lnTo>
                  <a:lnTo>
                    <a:pt x="562" y="657"/>
                  </a:lnTo>
                  <a:lnTo>
                    <a:pt x="500" y="657"/>
                  </a:lnTo>
                  <a:lnTo>
                    <a:pt x="500" y="719"/>
                  </a:lnTo>
                  <a:lnTo>
                    <a:pt x="562" y="719"/>
                  </a:lnTo>
                  <a:lnTo>
                    <a:pt x="562" y="813"/>
                  </a:lnTo>
                  <a:lnTo>
                    <a:pt x="500" y="813"/>
                  </a:lnTo>
                  <a:lnTo>
                    <a:pt x="500" y="875"/>
                  </a:lnTo>
                  <a:lnTo>
                    <a:pt x="562" y="875"/>
                  </a:lnTo>
                  <a:lnTo>
                    <a:pt x="562" y="938"/>
                  </a:lnTo>
                  <a:lnTo>
                    <a:pt x="500" y="938"/>
                  </a:lnTo>
                  <a:lnTo>
                    <a:pt x="500" y="1032"/>
                  </a:lnTo>
                  <a:close/>
                  <a:moveTo>
                    <a:pt x="437" y="0"/>
                  </a:moveTo>
                  <a:lnTo>
                    <a:pt x="437" y="32"/>
                  </a:lnTo>
                  <a:lnTo>
                    <a:pt x="312" y="32"/>
                  </a:lnTo>
                  <a:lnTo>
                    <a:pt x="312" y="94"/>
                  </a:lnTo>
                  <a:lnTo>
                    <a:pt x="500" y="94"/>
                  </a:lnTo>
                  <a:lnTo>
                    <a:pt x="500" y="0"/>
                  </a:lnTo>
                  <a:lnTo>
                    <a:pt x="437" y="0"/>
                  </a:lnTo>
                  <a:close/>
                  <a:moveTo>
                    <a:pt x="312" y="1032"/>
                  </a:moveTo>
                  <a:lnTo>
                    <a:pt x="500" y="1032"/>
                  </a:lnTo>
                  <a:lnTo>
                    <a:pt x="500" y="938"/>
                  </a:lnTo>
                  <a:lnTo>
                    <a:pt x="437" y="938"/>
                  </a:lnTo>
                  <a:lnTo>
                    <a:pt x="437" y="875"/>
                  </a:lnTo>
                  <a:lnTo>
                    <a:pt x="500" y="875"/>
                  </a:lnTo>
                  <a:lnTo>
                    <a:pt x="500" y="813"/>
                  </a:lnTo>
                  <a:lnTo>
                    <a:pt x="437" y="813"/>
                  </a:lnTo>
                  <a:lnTo>
                    <a:pt x="437" y="719"/>
                  </a:lnTo>
                  <a:lnTo>
                    <a:pt x="500" y="719"/>
                  </a:lnTo>
                  <a:lnTo>
                    <a:pt x="500" y="657"/>
                  </a:lnTo>
                  <a:lnTo>
                    <a:pt x="312" y="657"/>
                  </a:lnTo>
                  <a:lnTo>
                    <a:pt x="312" y="719"/>
                  </a:lnTo>
                  <a:lnTo>
                    <a:pt x="375" y="719"/>
                  </a:lnTo>
                  <a:lnTo>
                    <a:pt x="375" y="813"/>
                  </a:lnTo>
                  <a:lnTo>
                    <a:pt x="312" y="813"/>
                  </a:lnTo>
                  <a:lnTo>
                    <a:pt x="312" y="875"/>
                  </a:lnTo>
                  <a:lnTo>
                    <a:pt x="375" y="875"/>
                  </a:lnTo>
                  <a:lnTo>
                    <a:pt x="375" y="938"/>
                  </a:lnTo>
                  <a:lnTo>
                    <a:pt x="312" y="938"/>
                  </a:lnTo>
                  <a:lnTo>
                    <a:pt x="312" y="1032"/>
                  </a:lnTo>
                  <a:close/>
                  <a:moveTo>
                    <a:pt x="312" y="32"/>
                  </a:moveTo>
                  <a:lnTo>
                    <a:pt x="125" y="32"/>
                  </a:lnTo>
                  <a:lnTo>
                    <a:pt x="125" y="94"/>
                  </a:lnTo>
                  <a:lnTo>
                    <a:pt x="312" y="94"/>
                  </a:lnTo>
                  <a:lnTo>
                    <a:pt x="312" y="32"/>
                  </a:lnTo>
                  <a:close/>
                  <a:moveTo>
                    <a:pt x="125" y="1032"/>
                  </a:moveTo>
                  <a:lnTo>
                    <a:pt x="312" y="1032"/>
                  </a:lnTo>
                  <a:lnTo>
                    <a:pt x="312" y="938"/>
                  </a:lnTo>
                  <a:lnTo>
                    <a:pt x="250" y="938"/>
                  </a:lnTo>
                  <a:lnTo>
                    <a:pt x="250" y="875"/>
                  </a:lnTo>
                  <a:lnTo>
                    <a:pt x="312" y="875"/>
                  </a:lnTo>
                  <a:lnTo>
                    <a:pt x="312" y="813"/>
                  </a:lnTo>
                  <a:lnTo>
                    <a:pt x="250" y="813"/>
                  </a:lnTo>
                  <a:lnTo>
                    <a:pt x="250" y="719"/>
                  </a:lnTo>
                  <a:lnTo>
                    <a:pt x="312" y="719"/>
                  </a:lnTo>
                  <a:lnTo>
                    <a:pt x="312" y="657"/>
                  </a:lnTo>
                  <a:lnTo>
                    <a:pt x="125" y="657"/>
                  </a:lnTo>
                  <a:lnTo>
                    <a:pt x="125" y="719"/>
                  </a:lnTo>
                  <a:lnTo>
                    <a:pt x="187" y="719"/>
                  </a:lnTo>
                  <a:lnTo>
                    <a:pt x="187" y="813"/>
                  </a:lnTo>
                  <a:lnTo>
                    <a:pt x="125" y="813"/>
                  </a:lnTo>
                  <a:lnTo>
                    <a:pt x="125" y="875"/>
                  </a:lnTo>
                  <a:lnTo>
                    <a:pt x="187" y="875"/>
                  </a:lnTo>
                  <a:lnTo>
                    <a:pt x="187" y="938"/>
                  </a:lnTo>
                  <a:lnTo>
                    <a:pt x="125" y="938"/>
                  </a:lnTo>
                  <a:lnTo>
                    <a:pt x="125" y="1032"/>
                  </a:lnTo>
                  <a:close/>
                  <a:moveTo>
                    <a:pt x="125" y="32"/>
                  </a:moveTo>
                  <a:lnTo>
                    <a:pt x="0" y="32"/>
                  </a:lnTo>
                  <a:lnTo>
                    <a:pt x="0" y="1032"/>
                  </a:lnTo>
                  <a:lnTo>
                    <a:pt x="125" y="1032"/>
                  </a:lnTo>
                  <a:lnTo>
                    <a:pt x="125" y="938"/>
                  </a:lnTo>
                  <a:lnTo>
                    <a:pt x="62" y="938"/>
                  </a:lnTo>
                  <a:lnTo>
                    <a:pt x="62" y="875"/>
                  </a:lnTo>
                  <a:lnTo>
                    <a:pt x="125" y="875"/>
                  </a:lnTo>
                  <a:lnTo>
                    <a:pt x="125" y="813"/>
                  </a:lnTo>
                  <a:lnTo>
                    <a:pt x="62" y="813"/>
                  </a:lnTo>
                  <a:lnTo>
                    <a:pt x="62" y="719"/>
                  </a:lnTo>
                  <a:lnTo>
                    <a:pt x="125" y="719"/>
                  </a:lnTo>
                  <a:lnTo>
                    <a:pt x="125" y="657"/>
                  </a:lnTo>
                  <a:lnTo>
                    <a:pt x="62" y="657"/>
                  </a:lnTo>
                  <a:lnTo>
                    <a:pt x="62" y="94"/>
                  </a:lnTo>
                  <a:lnTo>
                    <a:pt x="125" y="94"/>
                  </a:lnTo>
                  <a:lnTo>
                    <a:pt x="125" y="32"/>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2" name="Google Shape;932;p98"/>
            <p:cNvSpPr/>
            <p:nvPr/>
          </p:nvSpPr>
          <p:spPr>
            <a:xfrm>
              <a:off x="9409453" y="5221691"/>
              <a:ext cx="1062476" cy="1061834"/>
            </a:xfrm>
            <a:custGeom>
              <a:avLst/>
              <a:gdLst/>
              <a:ahLst/>
              <a:cxnLst/>
              <a:rect l="l" t="t" r="r" b="b"/>
              <a:pathLst>
                <a:path w="1844" h="1845" extrusionOk="0">
                  <a:moveTo>
                    <a:pt x="906" y="1844"/>
                  </a:moveTo>
                  <a:lnTo>
                    <a:pt x="906" y="1844"/>
                  </a:lnTo>
                  <a:cubicBezTo>
                    <a:pt x="1437" y="1844"/>
                    <a:pt x="1843" y="1438"/>
                    <a:pt x="1843" y="938"/>
                  </a:cubicBezTo>
                  <a:cubicBezTo>
                    <a:pt x="1843" y="407"/>
                    <a:pt x="1437" y="0"/>
                    <a:pt x="906" y="0"/>
                  </a:cubicBezTo>
                  <a:cubicBezTo>
                    <a:pt x="406" y="0"/>
                    <a:pt x="0" y="407"/>
                    <a:pt x="0" y="938"/>
                  </a:cubicBezTo>
                  <a:cubicBezTo>
                    <a:pt x="0" y="1438"/>
                    <a:pt x="406" y="1844"/>
                    <a:pt x="906" y="1844"/>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3" name="Google Shape;933;p98"/>
            <p:cNvSpPr/>
            <p:nvPr/>
          </p:nvSpPr>
          <p:spPr>
            <a:xfrm>
              <a:off x="9607832" y="5815468"/>
              <a:ext cx="668024" cy="180317"/>
            </a:xfrm>
            <a:custGeom>
              <a:avLst/>
              <a:gdLst/>
              <a:ahLst/>
              <a:cxnLst/>
              <a:rect l="l" t="t" r="r" b="b"/>
              <a:pathLst>
                <a:path w="1158" h="313" extrusionOk="0">
                  <a:moveTo>
                    <a:pt x="750" y="156"/>
                  </a:moveTo>
                  <a:lnTo>
                    <a:pt x="407" y="156"/>
                  </a:lnTo>
                  <a:lnTo>
                    <a:pt x="407" y="0"/>
                  </a:lnTo>
                  <a:lnTo>
                    <a:pt x="0" y="0"/>
                  </a:lnTo>
                  <a:lnTo>
                    <a:pt x="0" y="312"/>
                  </a:lnTo>
                  <a:lnTo>
                    <a:pt x="1157" y="312"/>
                  </a:lnTo>
                  <a:lnTo>
                    <a:pt x="1157" y="0"/>
                  </a:lnTo>
                  <a:lnTo>
                    <a:pt x="750" y="0"/>
                  </a:lnTo>
                  <a:lnTo>
                    <a:pt x="750" y="156"/>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4" name="Google Shape;934;p98"/>
            <p:cNvSpPr/>
            <p:nvPr/>
          </p:nvSpPr>
          <p:spPr>
            <a:xfrm>
              <a:off x="9877074" y="5815467"/>
              <a:ext cx="127001" cy="53333"/>
            </a:xfrm>
            <a:custGeom>
              <a:avLst/>
              <a:gdLst/>
              <a:ahLst/>
              <a:cxnLst/>
              <a:rect l="l" t="t" r="r" b="b"/>
              <a:pathLst>
                <a:path w="220" h="94" extrusionOk="0">
                  <a:moveTo>
                    <a:pt x="0" y="0"/>
                  </a:moveTo>
                  <a:lnTo>
                    <a:pt x="219" y="0"/>
                  </a:lnTo>
                  <a:lnTo>
                    <a:pt x="219" y="93"/>
                  </a:lnTo>
                  <a:lnTo>
                    <a:pt x="0" y="93"/>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5" name="Google Shape;935;p98"/>
            <p:cNvSpPr/>
            <p:nvPr/>
          </p:nvSpPr>
          <p:spPr>
            <a:xfrm>
              <a:off x="9607832" y="5437053"/>
              <a:ext cx="668024" cy="342858"/>
            </a:xfrm>
            <a:custGeom>
              <a:avLst/>
              <a:gdLst/>
              <a:ahLst/>
              <a:cxnLst/>
              <a:rect l="l" t="t" r="r" b="b"/>
              <a:pathLst>
                <a:path w="1158" h="595" extrusionOk="0">
                  <a:moveTo>
                    <a:pt x="844" y="0"/>
                  </a:moveTo>
                  <a:lnTo>
                    <a:pt x="563" y="0"/>
                  </a:lnTo>
                  <a:lnTo>
                    <a:pt x="563" y="94"/>
                  </a:lnTo>
                  <a:lnTo>
                    <a:pt x="750" y="94"/>
                  </a:lnTo>
                  <a:lnTo>
                    <a:pt x="750" y="219"/>
                  </a:lnTo>
                  <a:lnTo>
                    <a:pt x="563" y="219"/>
                  </a:lnTo>
                  <a:lnTo>
                    <a:pt x="563" y="594"/>
                  </a:lnTo>
                  <a:lnTo>
                    <a:pt x="750" y="594"/>
                  </a:lnTo>
                  <a:lnTo>
                    <a:pt x="1157" y="594"/>
                  </a:lnTo>
                  <a:lnTo>
                    <a:pt x="1157" y="219"/>
                  </a:lnTo>
                  <a:lnTo>
                    <a:pt x="844" y="219"/>
                  </a:lnTo>
                  <a:lnTo>
                    <a:pt x="844" y="0"/>
                  </a:lnTo>
                  <a:close/>
                  <a:moveTo>
                    <a:pt x="563" y="0"/>
                  </a:moveTo>
                  <a:lnTo>
                    <a:pt x="282" y="0"/>
                  </a:lnTo>
                  <a:lnTo>
                    <a:pt x="282" y="219"/>
                  </a:lnTo>
                  <a:lnTo>
                    <a:pt x="0" y="219"/>
                  </a:lnTo>
                  <a:lnTo>
                    <a:pt x="0" y="594"/>
                  </a:lnTo>
                  <a:lnTo>
                    <a:pt x="407" y="594"/>
                  </a:lnTo>
                  <a:lnTo>
                    <a:pt x="563" y="594"/>
                  </a:lnTo>
                  <a:lnTo>
                    <a:pt x="563" y="219"/>
                  </a:lnTo>
                  <a:lnTo>
                    <a:pt x="375" y="219"/>
                  </a:lnTo>
                  <a:lnTo>
                    <a:pt x="375" y="94"/>
                  </a:lnTo>
                  <a:lnTo>
                    <a:pt x="563" y="94"/>
                  </a:lnTo>
                  <a:lnTo>
                    <a:pt x="563"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6" name="Google Shape;936;p98"/>
            <p:cNvSpPr/>
            <p:nvPr/>
          </p:nvSpPr>
          <p:spPr>
            <a:xfrm>
              <a:off x="3829291" y="3402763"/>
              <a:ext cx="558802" cy="558732"/>
            </a:xfrm>
            <a:custGeom>
              <a:avLst/>
              <a:gdLst/>
              <a:ahLst/>
              <a:cxnLst/>
              <a:rect l="l" t="t" r="r" b="b"/>
              <a:pathLst>
                <a:path w="970" h="970" extrusionOk="0">
                  <a:moveTo>
                    <a:pt x="500" y="969"/>
                  </a:moveTo>
                  <a:lnTo>
                    <a:pt x="500" y="969"/>
                  </a:lnTo>
                  <a:cubicBezTo>
                    <a:pt x="750" y="969"/>
                    <a:pt x="969" y="750"/>
                    <a:pt x="969" y="469"/>
                  </a:cubicBezTo>
                  <a:cubicBezTo>
                    <a:pt x="969" y="219"/>
                    <a:pt x="750" y="0"/>
                    <a:pt x="500" y="0"/>
                  </a:cubicBezTo>
                  <a:cubicBezTo>
                    <a:pt x="219" y="0"/>
                    <a:pt x="0" y="219"/>
                    <a:pt x="0" y="469"/>
                  </a:cubicBezTo>
                  <a:cubicBezTo>
                    <a:pt x="0" y="750"/>
                    <a:pt x="219" y="969"/>
                    <a:pt x="500" y="969"/>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7" name="Google Shape;937;p98"/>
            <p:cNvSpPr/>
            <p:nvPr/>
          </p:nvSpPr>
          <p:spPr>
            <a:xfrm>
              <a:off x="3938510" y="3473876"/>
              <a:ext cx="360682" cy="378412"/>
            </a:xfrm>
            <a:custGeom>
              <a:avLst/>
              <a:gdLst/>
              <a:ahLst/>
              <a:cxnLst/>
              <a:rect l="l" t="t" r="r" b="b"/>
              <a:pathLst>
                <a:path w="626" h="657" extrusionOk="0">
                  <a:moveTo>
                    <a:pt x="312" y="0"/>
                  </a:moveTo>
                  <a:lnTo>
                    <a:pt x="312" y="0"/>
                  </a:lnTo>
                  <a:cubicBezTo>
                    <a:pt x="281" y="0"/>
                    <a:pt x="250" y="94"/>
                    <a:pt x="250" y="125"/>
                  </a:cubicBezTo>
                  <a:cubicBezTo>
                    <a:pt x="250" y="250"/>
                    <a:pt x="250" y="250"/>
                    <a:pt x="250" y="250"/>
                  </a:cubicBezTo>
                  <a:cubicBezTo>
                    <a:pt x="0" y="344"/>
                    <a:pt x="0" y="344"/>
                    <a:pt x="0" y="344"/>
                  </a:cubicBezTo>
                  <a:cubicBezTo>
                    <a:pt x="0" y="406"/>
                    <a:pt x="0" y="406"/>
                    <a:pt x="0" y="406"/>
                  </a:cubicBezTo>
                  <a:cubicBezTo>
                    <a:pt x="250" y="375"/>
                    <a:pt x="250" y="375"/>
                    <a:pt x="250" y="375"/>
                  </a:cubicBezTo>
                  <a:cubicBezTo>
                    <a:pt x="250" y="500"/>
                    <a:pt x="250" y="500"/>
                    <a:pt x="250" y="500"/>
                  </a:cubicBezTo>
                  <a:cubicBezTo>
                    <a:pt x="125" y="594"/>
                    <a:pt x="125" y="594"/>
                    <a:pt x="125" y="594"/>
                  </a:cubicBezTo>
                  <a:cubicBezTo>
                    <a:pt x="125" y="656"/>
                    <a:pt x="125" y="656"/>
                    <a:pt x="125" y="656"/>
                  </a:cubicBezTo>
                  <a:cubicBezTo>
                    <a:pt x="312" y="594"/>
                    <a:pt x="312" y="594"/>
                    <a:pt x="312" y="594"/>
                  </a:cubicBezTo>
                  <a:cubicBezTo>
                    <a:pt x="468" y="656"/>
                    <a:pt x="468" y="656"/>
                    <a:pt x="468" y="656"/>
                  </a:cubicBezTo>
                  <a:cubicBezTo>
                    <a:pt x="468" y="594"/>
                    <a:pt x="468" y="594"/>
                    <a:pt x="468" y="594"/>
                  </a:cubicBezTo>
                  <a:cubicBezTo>
                    <a:pt x="375" y="500"/>
                    <a:pt x="375" y="500"/>
                    <a:pt x="375" y="500"/>
                  </a:cubicBezTo>
                  <a:cubicBezTo>
                    <a:pt x="375" y="375"/>
                    <a:pt x="375" y="375"/>
                    <a:pt x="375" y="375"/>
                  </a:cubicBezTo>
                  <a:cubicBezTo>
                    <a:pt x="625" y="406"/>
                    <a:pt x="625" y="406"/>
                    <a:pt x="625" y="406"/>
                  </a:cubicBezTo>
                  <a:cubicBezTo>
                    <a:pt x="625" y="344"/>
                    <a:pt x="625" y="344"/>
                    <a:pt x="625" y="344"/>
                  </a:cubicBezTo>
                  <a:cubicBezTo>
                    <a:pt x="375" y="250"/>
                    <a:pt x="375" y="250"/>
                    <a:pt x="375" y="250"/>
                  </a:cubicBezTo>
                  <a:cubicBezTo>
                    <a:pt x="375" y="125"/>
                    <a:pt x="375" y="125"/>
                    <a:pt x="375" y="125"/>
                  </a:cubicBezTo>
                  <a:cubicBezTo>
                    <a:pt x="375" y="94"/>
                    <a:pt x="343" y="0"/>
                    <a:pt x="31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8" name="Google Shape;938;p98"/>
            <p:cNvSpPr/>
            <p:nvPr/>
          </p:nvSpPr>
          <p:spPr>
            <a:xfrm>
              <a:off x="11622067" y="5904356"/>
              <a:ext cx="774707" cy="77460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39" name="Google Shape;939;p98"/>
            <p:cNvSpPr/>
            <p:nvPr/>
          </p:nvSpPr>
          <p:spPr>
            <a:xfrm>
              <a:off x="11677339" y="5958150"/>
              <a:ext cx="665437" cy="665035"/>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0" name="Google Shape;940;p98"/>
            <p:cNvSpPr/>
            <p:nvPr/>
          </p:nvSpPr>
          <p:spPr>
            <a:xfrm>
              <a:off x="10903241" y="3491652"/>
              <a:ext cx="972826" cy="972699"/>
            </a:xfrm>
            <a:custGeom>
              <a:avLst/>
              <a:gdLst/>
              <a:ahLst/>
              <a:cxnLst/>
              <a:rect l="l" t="t" r="r" b="b"/>
              <a:pathLst>
                <a:path w="1689" h="1689" extrusionOk="0">
                  <a:moveTo>
                    <a:pt x="844" y="0"/>
                  </a:moveTo>
                  <a:lnTo>
                    <a:pt x="844" y="0"/>
                  </a:lnTo>
                  <a:cubicBezTo>
                    <a:pt x="1094" y="0"/>
                    <a:pt x="1282" y="94"/>
                    <a:pt x="1438" y="250"/>
                  </a:cubicBezTo>
                  <a:cubicBezTo>
                    <a:pt x="1594" y="375"/>
                    <a:pt x="1688" y="594"/>
                    <a:pt x="1688" y="844"/>
                  </a:cubicBezTo>
                  <a:cubicBezTo>
                    <a:pt x="1688" y="1063"/>
                    <a:pt x="1594" y="1282"/>
                    <a:pt x="1438" y="1438"/>
                  </a:cubicBezTo>
                  <a:cubicBezTo>
                    <a:pt x="1282" y="1594"/>
                    <a:pt x="1094" y="1688"/>
                    <a:pt x="844" y="1688"/>
                  </a:cubicBezTo>
                  <a:cubicBezTo>
                    <a:pt x="844" y="1532"/>
                    <a:pt x="844" y="1532"/>
                    <a:pt x="844" y="1532"/>
                  </a:cubicBezTo>
                  <a:cubicBezTo>
                    <a:pt x="1032" y="1532"/>
                    <a:pt x="1219" y="1469"/>
                    <a:pt x="1344" y="1344"/>
                  </a:cubicBezTo>
                  <a:cubicBezTo>
                    <a:pt x="1469" y="1219"/>
                    <a:pt x="1563" y="1032"/>
                    <a:pt x="1563" y="844"/>
                  </a:cubicBezTo>
                  <a:cubicBezTo>
                    <a:pt x="1563" y="625"/>
                    <a:pt x="1469" y="469"/>
                    <a:pt x="1344" y="344"/>
                  </a:cubicBezTo>
                  <a:cubicBezTo>
                    <a:pt x="1219" y="219"/>
                    <a:pt x="1032" y="125"/>
                    <a:pt x="844" y="125"/>
                  </a:cubicBezTo>
                  <a:lnTo>
                    <a:pt x="844" y="0"/>
                  </a:lnTo>
                  <a:close/>
                  <a:moveTo>
                    <a:pt x="844" y="1688"/>
                  </a:moveTo>
                  <a:lnTo>
                    <a:pt x="844" y="1688"/>
                  </a:lnTo>
                  <a:cubicBezTo>
                    <a:pt x="625" y="1688"/>
                    <a:pt x="407" y="1594"/>
                    <a:pt x="250" y="1438"/>
                  </a:cubicBezTo>
                  <a:cubicBezTo>
                    <a:pt x="94" y="1282"/>
                    <a:pt x="0" y="1063"/>
                    <a:pt x="0" y="844"/>
                  </a:cubicBezTo>
                  <a:cubicBezTo>
                    <a:pt x="0" y="594"/>
                    <a:pt x="94" y="375"/>
                    <a:pt x="250" y="250"/>
                  </a:cubicBezTo>
                  <a:cubicBezTo>
                    <a:pt x="407" y="94"/>
                    <a:pt x="625" y="0"/>
                    <a:pt x="844" y="0"/>
                  </a:cubicBezTo>
                  <a:cubicBezTo>
                    <a:pt x="844" y="125"/>
                    <a:pt x="844" y="125"/>
                    <a:pt x="844" y="125"/>
                  </a:cubicBezTo>
                  <a:cubicBezTo>
                    <a:pt x="657" y="125"/>
                    <a:pt x="469" y="219"/>
                    <a:pt x="344" y="344"/>
                  </a:cubicBezTo>
                  <a:cubicBezTo>
                    <a:pt x="219" y="469"/>
                    <a:pt x="157" y="625"/>
                    <a:pt x="157" y="844"/>
                  </a:cubicBezTo>
                  <a:cubicBezTo>
                    <a:pt x="157" y="1032"/>
                    <a:pt x="219" y="1219"/>
                    <a:pt x="344" y="1344"/>
                  </a:cubicBezTo>
                  <a:cubicBezTo>
                    <a:pt x="469" y="1469"/>
                    <a:pt x="657" y="1532"/>
                    <a:pt x="844" y="1532"/>
                  </a:cubicBezTo>
                  <a:lnTo>
                    <a:pt x="844" y="1688"/>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1" name="Google Shape;941;p98"/>
            <p:cNvSpPr/>
            <p:nvPr/>
          </p:nvSpPr>
          <p:spPr>
            <a:xfrm>
              <a:off x="10938846" y="3529739"/>
              <a:ext cx="898897" cy="880892"/>
            </a:xfrm>
            <a:custGeom>
              <a:avLst/>
              <a:gdLst/>
              <a:ahLst/>
              <a:cxnLst/>
              <a:rect l="l" t="t" r="r" b="b"/>
              <a:pathLst>
                <a:path w="1563" h="1532" extrusionOk="0">
                  <a:moveTo>
                    <a:pt x="781" y="1531"/>
                  </a:moveTo>
                  <a:lnTo>
                    <a:pt x="781" y="1531"/>
                  </a:lnTo>
                  <a:cubicBezTo>
                    <a:pt x="1219" y="1531"/>
                    <a:pt x="1562" y="1187"/>
                    <a:pt x="1562" y="781"/>
                  </a:cubicBezTo>
                  <a:cubicBezTo>
                    <a:pt x="1562" y="344"/>
                    <a:pt x="1219" y="0"/>
                    <a:pt x="781" y="0"/>
                  </a:cubicBezTo>
                  <a:cubicBezTo>
                    <a:pt x="375" y="0"/>
                    <a:pt x="0" y="344"/>
                    <a:pt x="0" y="781"/>
                  </a:cubicBezTo>
                  <a:cubicBezTo>
                    <a:pt x="0" y="1187"/>
                    <a:pt x="375" y="1531"/>
                    <a:pt x="781" y="1531"/>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2" name="Google Shape;942;p98"/>
            <p:cNvSpPr/>
            <p:nvPr/>
          </p:nvSpPr>
          <p:spPr>
            <a:xfrm>
              <a:off x="11083583" y="3781177"/>
              <a:ext cx="612147" cy="73651"/>
            </a:xfrm>
            <a:custGeom>
              <a:avLst/>
              <a:gdLst/>
              <a:ahLst/>
              <a:cxnLst/>
              <a:rect l="l" t="t" r="r" b="b"/>
              <a:pathLst>
                <a:path w="1063" h="126" extrusionOk="0">
                  <a:moveTo>
                    <a:pt x="0" y="0"/>
                  </a:moveTo>
                  <a:lnTo>
                    <a:pt x="1062" y="0"/>
                  </a:lnTo>
                  <a:lnTo>
                    <a:pt x="1062" y="125"/>
                  </a:lnTo>
                  <a:lnTo>
                    <a:pt x="0" y="125"/>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3" name="Google Shape;943;p98"/>
            <p:cNvSpPr/>
            <p:nvPr/>
          </p:nvSpPr>
          <p:spPr>
            <a:xfrm>
              <a:off x="11083583" y="3923400"/>
              <a:ext cx="612147" cy="253968"/>
            </a:xfrm>
            <a:custGeom>
              <a:avLst/>
              <a:gdLst/>
              <a:ahLst/>
              <a:cxnLst/>
              <a:rect l="l" t="t" r="r" b="b"/>
              <a:pathLst>
                <a:path w="1063" h="439" extrusionOk="0">
                  <a:moveTo>
                    <a:pt x="906" y="438"/>
                  </a:moveTo>
                  <a:lnTo>
                    <a:pt x="1062" y="438"/>
                  </a:lnTo>
                  <a:lnTo>
                    <a:pt x="1062" y="0"/>
                  </a:lnTo>
                  <a:lnTo>
                    <a:pt x="906" y="0"/>
                  </a:lnTo>
                  <a:lnTo>
                    <a:pt x="906" y="219"/>
                  </a:lnTo>
                  <a:lnTo>
                    <a:pt x="1000" y="282"/>
                  </a:lnTo>
                  <a:lnTo>
                    <a:pt x="906" y="375"/>
                  </a:lnTo>
                  <a:lnTo>
                    <a:pt x="906" y="438"/>
                  </a:lnTo>
                  <a:close/>
                  <a:moveTo>
                    <a:pt x="0" y="438"/>
                  </a:moveTo>
                  <a:lnTo>
                    <a:pt x="906" y="438"/>
                  </a:lnTo>
                  <a:lnTo>
                    <a:pt x="906" y="375"/>
                  </a:lnTo>
                  <a:lnTo>
                    <a:pt x="844" y="282"/>
                  </a:lnTo>
                  <a:lnTo>
                    <a:pt x="906" y="219"/>
                  </a:lnTo>
                  <a:lnTo>
                    <a:pt x="906" y="0"/>
                  </a:lnTo>
                  <a:lnTo>
                    <a:pt x="0" y="0"/>
                  </a:lnTo>
                  <a:lnTo>
                    <a:pt x="0" y="438"/>
                  </a:lnTo>
                  <a:close/>
                  <a:moveTo>
                    <a:pt x="906" y="219"/>
                  </a:moveTo>
                  <a:lnTo>
                    <a:pt x="906"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4" name="Google Shape;944;p98"/>
            <p:cNvSpPr/>
            <p:nvPr/>
          </p:nvSpPr>
          <p:spPr>
            <a:xfrm>
              <a:off x="11604287" y="3923400"/>
              <a:ext cx="91441" cy="253968"/>
            </a:xfrm>
            <a:custGeom>
              <a:avLst/>
              <a:gdLst/>
              <a:ahLst/>
              <a:cxnLst/>
              <a:rect l="l" t="t" r="r" b="b"/>
              <a:pathLst>
                <a:path w="157" h="439" extrusionOk="0">
                  <a:moveTo>
                    <a:pt x="0" y="438"/>
                  </a:moveTo>
                  <a:lnTo>
                    <a:pt x="156" y="438"/>
                  </a:lnTo>
                  <a:lnTo>
                    <a:pt x="156" y="0"/>
                  </a:lnTo>
                  <a:lnTo>
                    <a:pt x="0" y="0"/>
                  </a:lnTo>
                  <a:lnTo>
                    <a:pt x="0" y="219"/>
                  </a:lnTo>
                  <a:lnTo>
                    <a:pt x="94" y="282"/>
                  </a:lnTo>
                  <a:lnTo>
                    <a:pt x="0" y="375"/>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5" name="Google Shape;945;p98"/>
            <p:cNvSpPr/>
            <p:nvPr/>
          </p:nvSpPr>
          <p:spPr>
            <a:xfrm>
              <a:off x="11083583" y="3923400"/>
              <a:ext cx="523244" cy="253968"/>
            </a:xfrm>
            <a:custGeom>
              <a:avLst/>
              <a:gdLst/>
              <a:ahLst/>
              <a:cxnLst/>
              <a:rect l="l" t="t" r="r" b="b"/>
              <a:pathLst>
                <a:path w="907" h="439" extrusionOk="0">
                  <a:moveTo>
                    <a:pt x="0" y="438"/>
                  </a:moveTo>
                  <a:lnTo>
                    <a:pt x="906" y="438"/>
                  </a:lnTo>
                  <a:lnTo>
                    <a:pt x="906" y="375"/>
                  </a:lnTo>
                  <a:lnTo>
                    <a:pt x="844" y="282"/>
                  </a:lnTo>
                  <a:lnTo>
                    <a:pt x="906" y="219"/>
                  </a:lnTo>
                  <a:lnTo>
                    <a:pt x="906" y="0"/>
                  </a:lnTo>
                  <a:lnTo>
                    <a:pt x="0" y="0"/>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6" name="Google Shape;946;p98"/>
            <p:cNvSpPr/>
            <p:nvPr/>
          </p:nvSpPr>
          <p:spPr>
            <a:xfrm>
              <a:off x="11604287" y="4050386"/>
              <a:ext cx="2539" cy="2541"/>
            </a:xfrm>
            <a:custGeom>
              <a:avLst/>
              <a:gdLst/>
              <a:ahLst/>
              <a:cxnLst/>
              <a:rect l="l" t="t" r="r" b="b"/>
              <a:pathLst>
                <a:path w="1" h="1" extrusionOk="0">
                  <a:moveTo>
                    <a:pt x="0" y="0"/>
                  </a:move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7" name="Google Shape;947;p98"/>
            <p:cNvSpPr/>
            <p:nvPr/>
          </p:nvSpPr>
          <p:spPr>
            <a:xfrm>
              <a:off x="7194815" y="5327849"/>
              <a:ext cx="1295409" cy="1295242"/>
            </a:xfrm>
            <a:custGeom>
              <a:avLst/>
              <a:gdLst/>
              <a:ahLst/>
              <a:cxnLst/>
              <a:rect l="l" t="t" r="r" b="b"/>
              <a:pathLst>
                <a:path w="2250" h="2251" extrusionOk="0">
                  <a:moveTo>
                    <a:pt x="1124" y="0"/>
                  </a:moveTo>
                  <a:lnTo>
                    <a:pt x="1124" y="0"/>
                  </a:lnTo>
                  <a:cubicBezTo>
                    <a:pt x="1436" y="0"/>
                    <a:pt x="1717" y="125"/>
                    <a:pt x="1905" y="344"/>
                  </a:cubicBezTo>
                  <a:cubicBezTo>
                    <a:pt x="2124" y="531"/>
                    <a:pt x="2249" y="812"/>
                    <a:pt x="2249" y="1125"/>
                  </a:cubicBezTo>
                  <a:cubicBezTo>
                    <a:pt x="2249" y="1437"/>
                    <a:pt x="2124" y="1719"/>
                    <a:pt x="1905" y="1906"/>
                  </a:cubicBezTo>
                  <a:cubicBezTo>
                    <a:pt x="1717" y="2125"/>
                    <a:pt x="1436" y="2250"/>
                    <a:pt x="1124" y="2250"/>
                  </a:cubicBezTo>
                  <a:cubicBezTo>
                    <a:pt x="1124" y="2094"/>
                    <a:pt x="1124" y="2094"/>
                    <a:pt x="1124" y="2094"/>
                  </a:cubicBezTo>
                  <a:cubicBezTo>
                    <a:pt x="1405" y="2094"/>
                    <a:pt x="1655" y="2000"/>
                    <a:pt x="1811" y="1812"/>
                  </a:cubicBezTo>
                  <a:cubicBezTo>
                    <a:pt x="1999" y="1656"/>
                    <a:pt x="2124" y="1406"/>
                    <a:pt x="2124" y="1125"/>
                  </a:cubicBezTo>
                  <a:cubicBezTo>
                    <a:pt x="2124" y="844"/>
                    <a:pt x="1999" y="594"/>
                    <a:pt x="1811" y="437"/>
                  </a:cubicBezTo>
                  <a:cubicBezTo>
                    <a:pt x="1655" y="250"/>
                    <a:pt x="1405" y="156"/>
                    <a:pt x="1124" y="156"/>
                  </a:cubicBezTo>
                  <a:lnTo>
                    <a:pt x="1124" y="0"/>
                  </a:lnTo>
                  <a:close/>
                  <a:moveTo>
                    <a:pt x="1124" y="2250"/>
                  </a:moveTo>
                  <a:lnTo>
                    <a:pt x="1124" y="2250"/>
                  </a:lnTo>
                  <a:cubicBezTo>
                    <a:pt x="812" y="2250"/>
                    <a:pt x="531" y="2125"/>
                    <a:pt x="344" y="1906"/>
                  </a:cubicBezTo>
                  <a:cubicBezTo>
                    <a:pt x="125" y="1719"/>
                    <a:pt x="0" y="1437"/>
                    <a:pt x="0" y="1125"/>
                  </a:cubicBezTo>
                  <a:cubicBezTo>
                    <a:pt x="0" y="812"/>
                    <a:pt x="125" y="531"/>
                    <a:pt x="344" y="344"/>
                  </a:cubicBezTo>
                  <a:cubicBezTo>
                    <a:pt x="531" y="125"/>
                    <a:pt x="812" y="0"/>
                    <a:pt x="1124" y="0"/>
                  </a:cubicBezTo>
                  <a:cubicBezTo>
                    <a:pt x="1124" y="156"/>
                    <a:pt x="1124" y="156"/>
                    <a:pt x="1124" y="156"/>
                  </a:cubicBezTo>
                  <a:cubicBezTo>
                    <a:pt x="843" y="156"/>
                    <a:pt x="625" y="250"/>
                    <a:pt x="437" y="437"/>
                  </a:cubicBezTo>
                  <a:cubicBezTo>
                    <a:pt x="250" y="594"/>
                    <a:pt x="156" y="844"/>
                    <a:pt x="156" y="1125"/>
                  </a:cubicBezTo>
                  <a:cubicBezTo>
                    <a:pt x="156" y="1406"/>
                    <a:pt x="250" y="1656"/>
                    <a:pt x="437" y="1812"/>
                  </a:cubicBezTo>
                  <a:cubicBezTo>
                    <a:pt x="625" y="2000"/>
                    <a:pt x="843" y="2094"/>
                    <a:pt x="1124" y="2094"/>
                  </a:cubicBezTo>
                  <a:lnTo>
                    <a:pt x="1124" y="2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8" name="Google Shape;948;p98"/>
            <p:cNvSpPr/>
            <p:nvPr/>
          </p:nvSpPr>
          <p:spPr>
            <a:xfrm>
              <a:off x="7233679" y="5362951"/>
              <a:ext cx="1222879" cy="1225315"/>
            </a:xfrm>
            <a:custGeom>
              <a:avLst/>
              <a:gdLst/>
              <a:ahLst/>
              <a:cxnLst/>
              <a:rect l="l" t="t" r="r" b="b"/>
              <a:pathLst>
                <a:path w="2125" h="2126" extrusionOk="0">
                  <a:moveTo>
                    <a:pt x="1062" y="2125"/>
                  </a:moveTo>
                  <a:lnTo>
                    <a:pt x="1062" y="2125"/>
                  </a:lnTo>
                  <a:cubicBezTo>
                    <a:pt x="1655" y="2125"/>
                    <a:pt x="2124" y="1657"/>
                    <a:pt x="2124" y="1063"/>
                  </a:cubicBezTo>
                  <a:cubicBezTo>
                    <a:pt x="2124" y="469"/>
                    <a:pt x="1655" y="0"/>
                    <a:pt x="1062" y="0"/>
                  </a:cubicBezTo>
                  <a:cubicBezTo>
                    <a:pt x="500" y="0"/>
                    <a:pt x="0" y="469"/>
                    <a:pt x="0" y="1063"/>
                  </a:cubicBezTo>
                  <a:cubicBezTo>
                    <a:pt x="0" y="1657"/>
                    <a:pt x="500" y="2125"/>
                    <a:pt x="1062" y="2125"/>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49" name="Google Shape;949;p98"/>
            <p:cNvSpPr/>
            <p:nvPr/>
          </p:nvSpPr>
          <p:spPr>
            <a:xfrm>
              <a:off x="7718058" y="6155784"/>
              <a:ext cx="254001" cy="91429"/>
            </a:xfrm>
            <a:custGeom>
              <a:avLst/>
              <a:gdLst/>
              <a:ahLst/>
              <a:cxnLst/>
              <a:rect l="l" t="t" r="r" b="b"/>
              <a:pathLst>
                <a:path w="439" h="158" extrusionOk="0">
                  <a:moveTo>
                    <a:pt x="0" y="0"/>
                  </a:moveTo>
                  <a:lnTo>
                    <a:pt x="0" y="157"/>
                  </a:lnTo>
                  <a:lnTo>
                    <a:pt x="438" y="157"/>
                  </a:lnTo>
                  <a:lnTo>
                    <a:pt x="438"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0" name="Google Shape;950;p98"/>
            <p:cNvSpPr/>
            <p:nvPr/>
          </p:nvSpPr>
          <p:spPr>
            <a:xfrm>
              <a:off x="7484377" y="5688484"/>
              <a:ext cx="718825" cy="449523"/>
            </a:xfrm>
            <a:custGeom>
              <a:avLst/>
              <a:gdLst/>
              <a:ahLst/>
              <a:cxnLst/>
              <a:rect l="l" t="t" r="r" b="b"/>
              <a:pathLst>
                <a:path w="1250" h="782" extrusionOk="0">
                  <a:moveTo>
                    <a:pt x="843" y="781"/>
                  </a:moveTo>
                  <a:lnTo>
                    <a:pt x="1249" y="781"/>
                  </a:lnTo>
                  <a:lnTo>
                    <a:pt x="1249" y="0"/>
                  </a:lnTo>
                  <a:lnTo>
                    <a:pt x="624" y="0"/>
                  </a:lnTo>
                  <a:lnTo>
                    <a:pt x="624" y="94"/>
                  </a:lnTo>
                  <a:lnTo>
                    <a:pt x="1155" y="94"/>
                  </a:lnTo>
                  <a:lnTo>
                    <a:pt x="1155" y="687"/>
                  </a:lnTo>
                  <a:lnTo>
                    <a:pt x="843" y="687"/>
                  </a:lnTo>
                  <a:lnTo>
                    <a:pt x="624" y="687"/>
                  </a:lnTo>
                  <a:lnTo>
                    <a:pt x="624" y="781"/>
                  </a:lnTo>
                  <a:lnTo>
                    <a:pt x="843" y="781"/>
                  </a:lnTo>
                  <a:close/>
                  <a:moveTo>
                    <a:pt x="624" y="0"/>
                  </a:moveTo>
                  <a:lnTo>
                    <a:pt x="0" y="0"/>
                  </a:lnTo>
                  <a:lnTo>
                    <a:pt x="0" y="781"/>
                  </a:lnTo>
                  <a:lnTo>
                    <a:pt x="405" y="781"/>
                  </a:lnTo>
                  <a:lnTo>
                    <a:pt x="624" y="781"/>
                  </a:lnTo>
                  <a:lnTo>
                    <a:pt x="624" y="687"/>
                  </a:lnTo>
                  <a:lnTo>
                    <a:pt x="405" y="687"/>
                  </a:lnTo>
                  <a:lnTo>
                    <a:pt x="94" y="687"/>
                  </a:lnTo>
                  <a:lnTo>
                    <a:pt x="94" y="94"/>
                  </a:lnTo>
                  <a:lnTo>
                    <a:pt x="624" y="94"/>
                  </a:lnTo>
                  <a:lnTo>
                    <a:pt x="624"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1" name="Google Shape;951;p98"/>
            <p:cNvSpPr/>
            <p:nvPr/>
          </p:nvSpPr>
          <p:spPr>
            <a:xfrm>
              <a:off x="7664718" y="6282772"/>
              <a:ext cx="360681" cy="38093"/>
            </a:xfrm>
            <a:custGeom>
              <a:avLst/>
              <a:gdLst/>
              <a:ahLst/>
              <a:cxnLst/>
              <a:rect l="l" t="t" r="r" b="b"/>
              <a:pathLst>
                <a:path w="625" h="64" extrusionOk="0">
                  <a:moveTo>
                    <a:pt x="0" y="0"/>
                  </a:moveTo>
                  <a:lnTo>
                    <a:pt x="0" y="63"/>
                  </a:lnTo>
                  <a:lnTo>
                    <a:pt x="624" y="63"/>
                  </a:lnTo>
                  <a:lnTo>
                    <a:pt x="624" y="0"/>
                  </a:lnTo>
                  <a:lnTo>
                    <a:pt x="531" y="0"/>
                  </a:lnTo>
                  <a:lnTo>
                    <a:pt x="93"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2" name="Google Shape;952;p98"/>
            <p:cNvSpPr/>
            <p:nvPr/>
          </p:nvSpPr>
          <p:spPr>
            <a:xfrm>
              <a:off x="4261093" y="5759596"/>
              <a:ext cx="901709" cy="881272"/>
            </a:xfrm>
            <a:custGeom>
              <a:avLst/>
              <a:gdLst/>
              <a:ahLst/>
              <a:cxnLst/>
              <a:rect l="l" t="t" r="r" b="b"/>
              <a:pathLst>
                <a:path w="1564" h="1532" extrusionOk="0">
                  <a:moveTo>
                    <a:pt x="781" y="1531"/>
                  </a:moveTo>
                  <a:lnTo>
                    <a:pt x="781" y="1531"/>
                  </a:lnTo>
                  <a:cubicBezTo>
                    <a:pt x="1219" y="1531"/>
                    <a:pt x="1563" y="1187"/>
                    <a:pt x="1563" y="781"/>
                  </a:cubicBezTo>
                  <a:cubicBezTo>
                    <a:pt x="1563" y="344"/>
                    <a:pt x="1219" y="0"/>
                    <a:pt x="781" y="0"/>
                  </a:cubicBezTo>
                  <a:cubicBezTo>
                    <a:pt x="344" y="0"/>
                    <a:pt x="0" y="344"/>
                    <a:pt x="0" y="781"/>
                  </a:cubicBezTo>
                  <a:cubicBezTo>
                    <a:pt x="0" y="1187"/>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3" name="Google Shape;953;p98"/>
            <p:cNvSpPr/>
            <p:nvPr/>
          </p:nvSpPr>
          <p:spPr>
            <a:xfrm>
              <a:off x="3001244" y="4609033"/>
              <a:ext cx="863957" cy="863435"/>
            </a:xfrm>
            <a:custGeom>
              <a:avLst/>
              <a:gdLst/>
              <a:ahLst/>
              <a:cxnLst/>
              <a:rect l="l" t="t" r="r" b="b"/>
              <a:pathLst>
                <a:path w="1501" h="1501" extrusionOk="0">
                  <a:moveTo>
                    <a:pt x="750" y="1500"/>
                  </a:moveTo>
                  <a:lnTo>
                    <a:pt x="750" y="1500"/>
                  </a:lnTo>
                  <a:cubicBezTo>
                    <a:pt x="1156" y="1500"/>
                    <a:pt x="1500" y="1156"/>
                    <a:pt x="1500" y="750"/>
                  </a:cubicBezTo>
                  <a:cubicBezTo>
                    <a:pt x="1500" y="312"/>
                    <a:pt x="1156" y="0"/>
                    <a:pt x="750" y="0"/>
                  </a:cubicBezTo>
                  <a:cubicBezTo>
                    <a:pt x="343" y="0"/>
                    <a:pt x="0" y="312"/>
                    <a:pt x="0" y="750"/>
                  </a:cubicBezTo>
                  <a:cubicBezTo>
                    <a:pt x="0" y="1156"/>
                    <a:pt x="343" y="1500"/>
                    <a:pt x="750" y="1500"/>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4" name="Google Shape;954;p98"/>
            <p:cNvSpPr/>
            <p:nvPr/>
          </p:nvSpPr>
          <p:spPr>
            <a:xfrm>
              <a:off x="3146027" y="4751336"/>
              <a:ext cx="576584" cy="558732"/>
            </a:xfrm>
            <a:custGeom>
              <a:avLst/>
              <a:gdLst/>
              <a:ahLst/>
              <a:cxnLst/>
              <a:rect l="l" t="t" r="r" b="b"/>
              <a:pathLst>
                <a:path w="1001" h="970" extrusionOk="0">
                  <a:moveTo>
                    <a:pt x="531" y="969"/>
                  </a:moveTo>
                  <a:lnTo>
                    <a:pt x="531" y="969"/>
                  </a:lnTo>
                  <a:cubicBezTo>
                    <a:pt x="562" y="969"/>
                    <a:pt x="593" y="969"/>
                    <a:pt x="593" y="969"/>
                  </a:cubicBezTo>
                  <a:cubicBezTo>
                    <a:pt x="625" y="969"/>
                    <a:pt x="625" y="969"/>
                    <a:pt x="656" y="969"/>
                  </a:cubicBezTo>
                  <a:cubicBezTo>
                    <a:pt x="656" y="969"/>
                    <a:pt x="656" y="937"/>
                    <a:pt x="687" y="937"/>
                  </a:cubicBezTo>
                  <a:lnTo>
                    <a:pt x="718" y="937"/>
                  </a:lnTo>
                  <a:cubicBezTo>
                    <a:pt x="718" y="937"/>
                    <a:pt x="718" y="906"/>
                    <a:pt x="750" y="906"/>
                  </a:cubicBezTo>
                  <a:cubicBezTo>
                    <a:pt x="781" y="906"/>
                    <a:pt x="812" y="875"/>
                    <a:pt x="812" y="844"/>
                  </a:cubicBezTo>
                  <a:cubicBezTo>
                    <a:pt x="843" y="844"/>
                    <a:pt x="843" y="844"/>
                    <a:pt x="843" y="844"/>
                  </a:cubicBezTo>
                  <a:cubicBezTo>
                    <a:pt x="843" y="844"/>
                    <a:pt x="843" y="812"/>
                    <a:pt x="875" y="812"/>
                  </a:cubicBezTo>
                  <a:cubicBezTo>
                    <a:pt x="875" y="812"/>
                    <a:pt x="875" y="812"/>
                    <a:pt x="875" y="781"/>
                  </a:cubicBezTo>
                  <a:cubicBezTo>
                    <a:pt x="906" y="781"/>
                    <a:pt x="906" y="750"/>
                    <a:pt x="906" y="750"/>
                  </a:cubicBezTo>
                  <a:cubicBezTo>
                    <a:pt x="906" y="750"/>
                    <a:pt x="906" y="750"/>
                    <a:pt x="937" y="750"/>
                  </a:cubicBezTo>
                  <a:cubicBezTo>
                    <a:pt x="937" y="719"/>
                    <a:pt x="937" y="719"/>
                    <a:pt x="937" y="719"/>
                  </a:cubicBezTo>
                  <a:cubicBezTo>
                    <a:pt x="937" y="687"/>
                    <a:pt x="937" y="687"/>
                    <a:pt x="937" y="687"/>
                  </a:cubicBezTo>
                  <a:lnTo>
                    <a:pt x="968" y="656"/>
                  </a:lnTo>
                  <a:lnTo>
                    <a:pt x="968" y="625"/>
                  </a:lnTo>
                  <a:cubicBezTo>
                    <a:pt x="968" y="594"/>
                    <a:pt x="968" y="594"/>
                    <a:pt x="968" y="594"/>
                  </a:cubicBezTo>
                  <a:lnTo>
                    <a:pt x="968" y="562"/>
                  </a:lnTo>
                  <a:cubicBezTo>
                    <a:pt x="968" y="562"/>
                    <a:pt x="968" y="562"/>
                    <a:pt x="1000" y="531"/>
                  </a:cubicBezTo>
                  <a:lnTo>
                    <a:pt x="1000" y="500"/>
                  </a:lnTo>
                  <a:cubicBezTo>
                    <a:pt x="1000" y="469"/>
                    <a:pt x="1000" y="469"/>
                    <a:pt x="1000" y="437"/>
                  </a:cubicBezTo>
                  <a:cubicBezTo>
                    <a:pt x="968" y="437"/>
                    <a:pt x="968" y="437"/>
                    <a:pt x="968" y="406"/>
                  </a:cubicBezTo>
                  <a:cubicBezTo>
                    <a:pt x="968" y="375"/>
                    <a:pt x="968" y="375"/>
                    <a:pt x="968" y="375"/>
                  </a:cubicBezTo>
                  <a:cubicBezTo>
                    <a:pt x="968" y="344"/>
                    <a:pt x="968" y="344"/>
                    <a:pt x="968" y="312"/>
                  </a:cubicBezTo>
                  <a:cubicBezTo>
                    <a:pt x="968" y="312"/>
                    <a:pt x="968" y="312"/>
                    <a:pt x="937" y="312"/>
                  </a:cubicBezTo>
                  <a:lnTo>
                    <a:pt x="937" y="281"/>
                  </a:lnTo>
                  <a:cubicBezTo>
                    <a:pt x="937" y="250"/>
                    <a:pt x="937" y="250"/>
                    <a:pt x="937" y="250"/>
                  </a:cubicBezTo>
                  <a:cubicBezTo>
                    <a:pt x="906" y="219"/>
                    <a:pt x="906" y="219"/>
                    <a:pt x="875" y="187"/>
                  </a:cubicBezTo>
                  <a:lnTo>
                    <a:pt x="875" y="156"/>
                  </a:lnTo>
                  <a:cubicBezTo>
                    <a:pt x="843" y="156"/>
                    <a:pt x="843" y="156"/>
                    <a:pt x="843" y="156"/>
                  </a:cubicBezTo>
                  <a:cubicBezTo>
                    <a:pt x="843" y="125"/>
                    <a:pt x="843" y="125"/>
                    <a:pt x="812" y="125"/>
                  </a:cubicBezTo>
                  <a:cubicBezTo>
                    <a:pt x="812" y="125"/>
                    <a:pt x="812" y="94"/>
                    <a:pt x="781" y="94"/>
                  </a:cubicBezTo>
                  <a:lnTo>
                    <a:pt x="750" y="62"/>
                  </a:lnTo>
                  <a:cubicBezTo>
                    <a:pt x="718" y="62"/>
                    <a:pt x="718" y="62"/>
                    <a:pt x="718" y="62"/>
                  </a:cubicBezTo>
                  <a:lnTo>
                    <a:pt x="687" y="31"/>
                  </a:lnTo>
                  <a:cubicBezTo>
                    <a:pt x="656" y="31"/>
                    <a:pt x="656" y="31"/>
                    <a:pt x="656" y="31"/>
                  </a:cubicBezTo>
                  <a:cubicBezTo>
                    <a:pt x="625" y="31"/>
                    <a:pt x="625" y="31"/>
                    <a:pt x="625" y="0"/>
                  </a:cubicBezTo>
                  <a:cubicBezTo>
                    <a:pt x="593" y="0"/>
                    <a:pt x="593" y="0"/>
                    <a:pt x="593" y="0"/>
                  </a:cubicBezTo>
                  <a:cubicBezTo>
                    <a:pt x="562" y="0"/>
                    <a:pt x="562" y="0"/>
                    <a:pt x="531" y="0"/>
                  </a:cubicBezTo>
                  <a:cubicBezTo>
                    <a:pt x="531" y="31"/>
                    <a:pt x="531" y="31"/>
                    <a:pt x="531" y="31"/>
                  </a:cubicBezTo>
                  <a:cubicBezTo>
                    <a:pt x="562" y="31"/>
                    <a:pt x="562" y="31"/>
                    <a:pt x="593" y="31"/>
                  </a:cubicBezTo>
                  <a:cubicBezTo>
                    <a:pt x="562" y="31"/>
                    <a:pt x="562" y="31"/>
                    <a:pt x="562" y="31"/>
                  </a:cubicBezTo>
                  <a:cubicBezTo>
                    <a:pt x="562" y="62"/>
                    <a:pt x="562" y="31"/>
                    <a:pt x="531" y="31"/>
                  </a:cubicBezTo>
                  <a:lnTo>
                    <a:pt x="562" y="62"/>
                  </a:lnTo>
                  <a:cubicBezTo>
                    <a:pt x="593" y="62"/>
                    <a:pt x="593" y="62"/>
                    <a:pt x="593" y="62"/>
                  </a:cubicBezTo>
                  <a:lnTo>
                    <a:pt x="593" y="31"/>
                  </a:lnTo>
                  <a:lnTo>
                    <a:pt x="625" y="31"/>
                  </a:lnTo>
                  <a:cubicBezTo>
                    <a:pt x="625" y="62"/>
                    <a:pt x="625" y="31"/>
                    <a:pt x="625" y="62"/>
                  </a:cubicBezTo>
                  <a:cubicBezTo>
                    <a:pt x="625" y="62"/>
                    <a:pt x="625" y="62"/>
                    <a:pt x="625" y="31"/>
                  </a:cubicBezTo>
                  <a:cubicBezTo>
                    <a:pt x="625" y="31"/>
                    <a:pt x="625" y="31"/>
                    <a:pt x="625" y="62"/>
                  </a:cubicBezTo>
                  <a:lnTo>
                    <a:pt x="656" y="62"/>
                  </a:lnTo>
                  <a:lnTo>
                    <a:pt x="687" y="62"/>
                  </a:lnTo>
                  <a:cubicBezTo>
                    <a:pt x="687" y="62"/>
                    <a:pt x="687" y="62"/>
                    <a:pt x="656" y="62"/>
                  </a:cubicBezTo>
                  <a:lnTo>
                    <a:pt x="687" y="62"/>
                  </a:lnTo>
                  <a:cubicBezTo>
                    <a:pt x="687" y="94"/>
                    <a:pt x="687" y="94"/>
                    <a:pt x="687" y="94"/>
                  </a:cubicBezTo>
                  <a:cubicBezTo>
                    <a:pt x="687" y="94"/>
                    <a:pt x="687" y="94"/>
                    <a:pt x="656" y="94"/>
                  </a:cubicBezTo>
                  <a:cubicBezTo>
                    <a:pt x="656" y="94"/>
                    <a:pt x="656" y="94"/>
                    <a:pt x="656" y="62"/>
                  </a:cubicBezTo>
                  <a:lnTo>
                    <a:pt x="656" y="94"/>
                  </a:lnTo>
                  <a:cubicBezTo>
                    <a:pt x="625" y="94"/>
                    <a:pt x="625" y="94"/>
                    <a:pt x="625" y="94"/>
                  </a:cubicBezTo>
                  <a:cubicBezTo>
                    <a:pt x="625" y="94"/>
                    <a:pt x="625" y="94"/>
                    <a:pt x="593" y="94"/>
                  </a:cubicBezTo>
                  <a:cubicBezTo>
                    <a:pt x="593" y="94"/>
                    <a:pt x="593" y="94"/>
                    <a:pt x="562" y="94"/>
                  </a:cubicBezTo>
                  <a:cubicBezTo>
                    <a:pt x="562" y="125"/>
                    <a:pt x="562" y="125"/>
                    <a:pt x="562" y="125"/>
                  </a:cubicBezTo>
                  <a:lnTo>
                    <a:pt x="562" y="156"/>
                  </a:lnTo>
                  <a:lnTo>
                    <a:pt x="593" y="156"/>
                  </a:lnTo>
                  <a:lnTo>
                    <a:pt x="625" y="156"/>
                  </a:lnTo>
                  <a:cubicBezTo>
                    <a:pt x="625" y="187"/>
                    <a:pt x="625" y="187"/>
                    <a:pt x="625" y="187"/>
                  </a:cubicBezTo>
                  <a:lnTo>
                    <a:pt x="593" y="187"/>
                  </a:lnTo>
                  <a:lnTo>
                    <a:pt x="625" y="187"/>
                  </a:lnTo>
                  <a:cubicBezTo>
                    <a:pt x="625" y="187"/>
                    <a:pt x="625" y="187"/>
                    <a:pt x="625" y="156"/>
                  </a:cubicBezTo>
                  <a:cubicBezTo>
                    <a:pt x="656" y="156"/>
                    <a:pt x="687" y="156"/>
                    <a:pt x="687" y="125"/>
                  </a:cubicBezTo>
                  <a:cubicBezTo>
                    <a:pt x="687" y="125"/>
                    <a:pt x="687" y="125"/>
                    <a:pt x="687" y="94"/>
                  </a:cubicBezTo>
                  <a:cubicBezTo>
                    <a:pt x="718" y="94"/>
                    <a:pt x="718" y="94"/>
                    <a:pt x="718" y="94"/>
                  </a:cubicBezTo>
                  <a:cubicBezTo>
                    <a:pt x="750" y="94"/>
                    <a:pt x="750" y="94"/>
                    <a:pt x="750" y="94"/>
                  </a:cubicBezTo>
                  <a:cubicBezTo>
                    <a:pt x="750" y="125"/>
                    <a:pt x="750" y="125"/>
                    <a:pt x="750" y="125"/>
                  </a:cubicBezTo>
                  <a:cubicBezTo>
                    <a:pt x="750" y="125"/>
                    <a:pt x="750" y="125"/>
                    <a:pt x="781" y="125"/>
                  </a:cubicBezTo>
                  <a:cubicBezTo>
                    <a:pt x="781" y="125"/>
                    <a:pt x="781" y="125"/>
                    <a:pt x="781" y="156"/>
                  </a:cubicBezTo>
                  <a:lnTo>
                    <a:pt x="812" y="156"/>
                  </a:lnTo>
                  <a:lnTo>
                    <a:pt x="812" y="187"/>
                  </a:lnTo>
                  <a:cubicBezTo>
                    <a:pt x="812" y="219"/>
                    <a:pt x="812" y="219"/>
                    <a:pt x="812" y="219"/>
                  </a:cubicBezTo>
                  <a:cubicBezTo>
                    <a:pt x="812" y="250"/>
                    <a:pt x="812" y="250"/>
                    <a:pt x="812" y="250"/>
                  </a:cubicBezTo>
                  <a:lnTo>
                    <a:pt x="781" y="250"/>
                  </a:lnTo>
                  <a:cubicBezTo>
                    <a:pt x="781" y="250"/>
                    <a:pt x="781" y="250"/>
                    <a:pt x="781" y="219"/>
                  </a:cubicBezTo>
                  <a:cubicBezTo>
                    <a:pt x="781" y="219"/>
                    <a:pt x="781" y="219"/>
                    <a:pt x="812" y="219"/>
                  </a:cubicBezTo>
                  <a:cubicBezTo>
                    <a:pt x="812" y="219"/>
                    <a:pt x="812" y="219"/>
                    <a:pt x="812" y="187"/>
                  </a:cubicBezTo>
                  <a:cubicBezTo>
                    <a:pt x="812" y="187"/>
                    <a:pt x="781" y="187"/>
                    <a:pt x="781" y="219"/>
                  </a:cubicBezTo>
                  <a:lnTo>
                    <a:pt x="750" y="219"/>
                  </a:lnTo>
                  <a:lnTo>
                    <a:pt x="718" y="219"/>
                  </a:lnTo>
                  <a:lnTo>
                    <a:pt x="718" y="250"/>
                  </a:lnTo>
                  <a:cubicBezTo>
                    <a:pt x="718" y="250"/>
                    <a:pt x="718" y="250"/>
                    <a:pt x="750" y="250"/>
                  </a:cubicBezTo>
                  <a:cubicBezTo>
                    <a:pt x="718" y="250"/>
                    <a:pt x="718" y="250"/>
                    <a:pt x="718" y="281"/>
                  </a:cubicBezTo>
                  <a:lnTo>
                    <a:pt x="687" y="281"/>
                  </a:lnTo>
                  <a:cubicBezTo>
                    <a:pt x="687" y="250"/>
                    <a:pt x="718" y="281"/>
                    <a:pt x="718" y="250"/>
                  </a:cubicBezTo>
                  <a:cubicBezTo>
                    <a:pt x="687" y="250"/>
                    <a:pt x="687" y="250"/>
                    <a:pt x="687" y="281"/>
                  </a:cubicBezTo>
                  <a:lnTo>
                    <a:pt x="656" y="281"/>
                  </a:lnTo>
                  <a:cubicBezTo>
                    <a:pt x="656" y="281"/>
                    <a:pt x="656" y="281"/>
                    <a:pt x="625" y="281"/>
                  </a:cubicBezTo>
                  <a:cubicBezTo>
                    <a:pt x="625" y="312"/>
                    <a:pt x="625" y="312"/>
                    <a:pt x="625" y="312"/>
                  </a:cubicBezTo>
                  <a:cubicBezTo>
                    <a:pt x="593" y="312"/>
                    <a:pt x="593" y="312"/>
                    <a:pt x="593" y="312"/>
                  </a:cubicBezTo>
                  <a:cubicBezTo>
                    <a:pt x="593" y="312"/>
                    <a:pt x="593" y="312"/>
                    <a:pt x="593" y="344"/>
                  </a:cubicBezTo>
                  <a:cubicBezTo>
                    <a:pt x="593" y="344"/>
                    <a:pt x="593" y="312"/>
                    <a:pt x="593" y="344"/>
                  </a:cubicBezTo>
                  <a:lnTo>
                    <a:pt x="562" y="375"/>
                  </a:lnTo>
                  <a:cubicBezTo>
                    <a:pt x="531" y="375"/>
                    <a:pt x="531" y="375"/>
                    <a:pt x="531" y="375"/>
                  </a:cubicBezTo>
                  <a:cubicBezTo>
                    <a:pt x="531" y="625"/>
                    <a:pt x="531" y="625"/>
                    <a:pt x="531" y="625"/>
                  </a:cubicBezTo>
                  <a:lnTo>
                    <a:pt x="531" y="594"/>
                  </a:lnTo>
                  <a:cubicBezTo>
                    <a:pt x="562" y="594"/>
                    <a:pt x="562" y="594"/>
                    <a:pt x="562" y="594"/>
                  </a:cubicBezTo>
                  <a:cubicBezTo>
                    <a:pt x="562" y="594"/>
                    <a:pt x="562" y="562"/>
                    <a:pt x="593" y="594"/>
                  </a:cubicBezTo>
                  <a:cubicBezTo>
                    <a:pt x="593" y="594"/>
                    <a:pt x="562" y="594"/>
                    <a:pt x="593" y="594"/>
                  </a:cubicBezTo>
                  <a:cubicBezTo>
                    <a:pt x="625" y="594"/>
                    <a:pt x="625" y="594"/>
                    <a:pt x="625" y="594"/>
                  </a:cubicBezTo>
                  <a:cubicBezTo>
                    <a:pt x="656" y="594"/>
                    <a:pt x="656" y="594"/>
                    <a:pt x="656" y="594"/>
                  </a:cubicBezTo>
                  <a:cubicBezTo>
                    <a:pt x="687" y="594"/>
                    <a:pt x="687" y="594"/>
                    <a:pt x="687" y="594"/>
                  </a:cubicBezTo>
                  <a:cubicBezTo>
                    <a:pt x="687" y="625"/>
                    <a:pt x="687" y="625"/>
                    <a:pt x="687" y="625"/>
                  </a:cubicBezTo>
                  <a:cubicBezTo>
                    <a:pt x="687" y="625"/>
                    <a:pt x="687" y="625"/>
                    <a:pt x="718" y="625"/>
                  </a:cubicBezTo>
                  <a:lnTo>
                    <a:pt x="718" y="656"/>
                  </a:lnTo>
                  <a:cubicBezTo>
                    <a:pt x="718" y="656"/>
                    <a:pt x="718" y="625"/>
                    <a:pt x="750" y="625"/>
                  </a:cubicBezTo>
                  <a:cubicBezTo>
                    <a:pt x="750" y="656"/>
                    <a:pt x="750" y="656"/>
                    <a:pt x="750" y="656"/>
                  </a:cubicBezTo>
                  <a:cubicBezTo>
                    <a:pt x="781" y="656"/>
                    <a:pt x="781" y="656"/>
                    <a:pt x="781" y="656"/>
                  </a:cubicBezTo>
                  <a:cubicBezTo>
                    <a:pt x="781" y="656"/>
                    <a:pt x="781" y="656"/>
                    <a:pt x="781" y="687"/>
                  </a:cubicBezTo>
                  <a:cubicBezTo>
                    <a:pt x="781" y="687"/>
                    <a:pt x="781" y="719"/>
                    <a:pt x="812" y="719"/>
                  </a:cubicBezTo>
                  <a:lnTo>
                    <a:pt x="843" y="719"/>
                  </a:lnTo>
                  <a:lnTo>
                    <a:pt x="875" y="719"/>
                  </a:lnTo>
                  <a:cubicBezTo>
                    <a:pt x="875" y="719"/>
                    <a:pt x="875" y="719"/>
                    <a:pt x="906" y="750"/>
                  </a:cubicBezTo>
                  <a:cubicBezTo>
                    <a:pt x="812" y="844"/>
                    <a:pt x="718" y="906"/>
                    <a:pt x="593" y="937"/>
                  </a:cubicBezTo>
                  <a:cubicBezTo>
                    <a:pt x="593" y="906"/>
                    <a:pt x="593" y="906"/>
                    <a:pt x="593" y="906"/>
                  </a:cubicBezTo>
                  <a:lnTo>
                    <a:pt x="593" y="875"/>
                  </a:lnTo>
                  <a:cubicBezTo>
                    <a:pt x="562" y="875"/>
                    <a:pt x="562" y="875"/>
                    <a:pt x="562" y="844"/>
                  </a:cubicBezTo>
                  <a:lnTo>
                    <a:pt x="531" y="844"/>
                  </a:lnTo>
                  <a:cubicBezTo>
                    <a:pt x="531" y="812"/>
                    <a:pt x="531" y="812"/>
                    <a:pt x="531" y="812"/>
                  </a:cubicBezTo>
                  <a:lnTo>
                    <a:pt x="531" y="969"/>
                  </a:lnTo>
                  <a:close/>
                  <a:moveTo>
                    <a:pt x="31" y="406"/>
                  </a:moveTo>
                  <a:lnTo>
                    <a:pt x="31" y="406"/>
                  </a:lnTo>
                  <a:cubicBezTo>
                    <a:pt x="0" y="406"/>
                    <a:pt x="0" y="406"/>
                    <a:pt x="0" y="406"/>
                  </a:cubicBezTo>
                  <a:cubicBezTo>
                    <a:pt x="0" y="437"/>
                    <a:pt x="0" y="437"/>
                    <a:pt x="0" y="437"/>
                  </a:cubicBezTo>
                  <a:cubicBezTo>
                    <a:pt x="0" y="469"/>
                    <a:pt x="0" y="469"/>
                    <a:pt x="0" y="500"/>
                  </a:cubicBezTo>
                  <a:lnTo>
                    <a:pt x="0" y="531"/>
                  </a:lnTo>
                  <a:cubicBezTo>
                    <a:pt x="0" y="562"/>
                    <a:pt x="0" y="562"/>
                    <a:pt x="0" y="562"/>
                  </a:cubicBezTo>
                  <a:cubicBezTo>
                    <a:pt x="0" y="562"/>
                    <a:pt x="0" y="594"/>
                    <a:pt x="31" y="594"/>
                  </a:cubicBezTo>
                  <a:cubicBezTo>
                    <a:pt x="31" y="594"/>
                    <a:pt x="31" y="594"/>
                    <a:pt x="31" y="625"/>
                  </a:cubicBezTo>
                  <a:lnTo>
                    <a:pt x="31" y="656"/>
                  </a:lnTo>
                  <a:lnTo>
                    <a:pt x="31" y="687"/>
                  </a:lnTo>
                  <a:cubicBezTo>
                    <a:pt x="62" y="687"/>
                    <a:pt x="62" y="687"/>
                    <a:pt x="62" y="719"/>
                  </a:cubicBezTo>
                  <a:cubicBezTo>
                    <a:pt x="62" y="719"/>
                    <a:pt x="62" y="719"/>
                    <a:pt x="62" y="750"/>
                  </a:cubicBezTo>
                  <a:cubicBezTo>
                    <a:pt x="93" y="750"/>
                    <a:pt x="93" y="781"/>
                    <a:pt x="125" y="781"/>
                  </a:cubicBezTo>
                  <a:cubicBezTo>
                    <a:pt x="125" y="812"/>
                    <a:pt x="125" y="812"/>
                    <a:pt x="125" y="812"/>
                  </a:cubicBezTo>
                  <a:lnTo>
                    <a:pt x="156" y="844"/>
                  </a:lnTo>
                  <a:cubicBezTo>
                    <a:pt x="187" y="875"/>
                    <a:pt x="218" y="906"/>
                    <a:pt x="250" y="906"/>
                  </a:cubicBezTo>
                  <a:lnTo>
                    <a:pt x="281" y="937"/>
                  </a:lnTo>
                  <a:lnTo>
                    <a:pt x="312" y="937"/>
                  </a:lnTo>
                  <a:lnTo>
                    <a:pt x="343" y="969"/>
                  </a:lnTo>
                  <a:cubicBezTo>
                    <a:pt x="375" y="969"/>
                    <a:pt x="437" y="969"/>
                    <a:pt x="500" y="969"/>
                  </a:cubicBezTo>
                  <a:lnTo>
                    <a:pt x="531" y="969"/>
                  </a:lnTo>
                  <a:cubicBezTo>
                    <a:pt x="531" y="812"/>
                    <a:pt x="531" y="812"/>
                    <a:pt x="531" y="812"/>
                  </a:cubicBezTo>
                  <a:lnTo>
                    <a:pt x="500" y="781"/>
                  </a:lnTo>
                  <a:cubicBezTo>
                    <a:pt x="500" y="750"/>
                    <a:pt x="500" y="750"/>
                    <a:pt x="500" y="750"/>
                  </a:cubicBezTo>
                  <a:lnTo>
                    <a:pt x="468" y="750"/>
                  </a:lnTo>
                  <a:lnTo>
                    <a:pt x="500" y="719"/>
                  </a:lnTo>
                  <a:cubicBezTo>
                    <a:pt x="468" y="719"/>
                    <a:pt x="500" y="719"/>
                    <a:pt x="500" y="687"/>
                  </a:cubicBezTo>
                  <a:lnTo>
                    <a:pt x="531" y="656"/>
                  </a:lnTo>
                  <a:cubicBezTo>
                    <a:pt x="531" y="656"/>
                    <a:pt x="531" y="656"/>
                    <a:pt x="531" y="625"/>
                  </a:cubicBezTo>
                  <a:lnTo>
                    <a:pt x="500" y="625"/>
                  </a:lnTo>
                  <a:lnTo>
                    <a:pt x="468" y="625"/>
                  </a:lnTo>
                  <a:lnTo>
                    <a:pt x="468" y="594"/>
                  </a:lnTo>
                  <a:cubicBezTo>
                    <a:pt x="437" y="594"/>
                    <a:pt x="437" y="594"/>
                    <a:pt x="437" y="594"/>
                  </a:cubicBezTo>
                  <a:lnTo>
                    <a:pt x="437" y="562"/>
                  </a:lnTo>
                  <a:cubicBezTo>
                    <a:pt x="406" y="562"/>
                    <a:pt x="406" y="562"/>
                    <a:pt x="406" y="562"/>
                  </a:cubicBezTo>
                  <a:cubicBezTo>
                    <a:pt x="375" y="562"/>
                    <a:pt x="375" y="531"/>
                    <a:pt x="375" y="531"/>
                  </a:cubicBezTo>
                  <a:cubicBezTo>
                    <a:pt x="343" y="531"/>
                    <a:pt x="343" y="531"/>
                    <a:pt x="343" y="531"/>
                  </a:cubicBezTo>
                  <a:cubicBezTo>
                    <a:pt x="343" y="531"/>
                    <a:pt x="343" y="531"/>
                    <a:pt x="312" y="531"/>
                  </a:cubicBezTo>
                  <a:cubicBezTo>
                    <a:pt x="281" y="531"/>
                    <a:pt x="281" y="531"/>
                    <a:pt x="281" y="531"/>
                  </a:cubicBezTo>
                  <a:cubicBezTo>
                    <a:pt x="281" y="531"/>
                    <a:pt x="281" y="531"/>
                    <a:pt x="281" y="500"/>
                  </a:cubicBezTo>
                  <a:cubicBezTo>
                    <a:pt x="281" y="469"/>
                    <a:pt x="250" y="469"/>
                    <a:pt x="250" y="469"/>
                  </a:cubicBezTo>
                  <a:lnTo>
                    <a:pt x="250" y="437"/>
                  </a:lnTo>
                  <a:cubicBezTo>
                    <a:pt x="218" y="437"/>
                    <a:pt x="218" y="406"/>
                    <a:pt x="218" y="406"/>
                  </a:cubicBezTo>
                  <a:cubicBezTo>
                    <a:pt x="218" y="375"/>
                    <a:pt x="218" y="406"/>
                    <a:pt x="218" y="406"/>
                  </a:cubicBezTo>
                  <a:lnTo>
                    <a:pt x="218" y="437"/>
                  </a:lnTo>
                  <a:lnTo>
                    <a:pt x="218" y="469"/>
                  </a:lnTo>
                  <a:lnTo>
                    <a:pt x="250" y="469"/>
                  </a:lnTo>
                  <a:cubicBezTo>
                    <a:pt x="218" y="469"/>
                    <a:pt x="218" y="469"/>
                    <a:pt x="218" y="469"/>
                  </a:cubicBezTo>
                  <a:lnTo>
                    <a:pt x="218" y="437"/>
                  </a:lnTo>
                  <a:lnTo>
                    <a:pt x="187" y="437"/>
                  </a:lnTo>
                  <a:cubicBezTo>
                    <a:pt x="187" y="437"/>
                    <a:pt x="218" y="437"/>
                    <a:pt x="218" y="406"/>
                  </a:cubicBezTo>
                  <a:lnTo>
                    <a:pt x="187" y="406"/>
                  </a:lnTo>
                  <a:cubicBezTo>
                    <a:pt x="187" y="375"/>
                    <a:pt x="187" y="375"/>
                    <a:pt x="187" y="375"/>
                  </a:cubicBezTo>
                  <a:cubicBezTo>
                    <a:pt x="187" y="344"/>
                    <a:pt x="156" y="344"/>
                    <a:pt x="156" y="344"/>
                  </a:cubicBezTo>
                  <a:cubicBezTo>
                    <a:pt x="156" y="344"/>
                    <a:pt x="156" y="344"/>
                    <a:pt x="156" y="312"/>
                  </a:cubicBezTo>
                  <a:cubicBezTo>
                    <a:pt x="187" y="312"/>
                    <a:pt x="187" y="312"/>
                    <a:pt x="187" y="281"/>
                  </a:cubicBezTo>
                  <a:cubicBezTo>
                    <a:pt x="187" y="281"/>
                    <a:pt x="187" y="281"/>
                    <a:pt x="187" y="250"/>
                  </a:cubicBezTo>
                  <a:cubicBezTo>
                    <a:pt x="218" y="250"/>
                    <a:pt x="218" y="250"/>
                    <a:pt x="218" y="250"/>
                  </a:cubicBezTo>
                  <a:lnTo>
                    <a:pt x="218" y="219"/>
                  </a:lnTo>
                  <a:cubicBezTo>
                    <a:pt x="218" y="187"/>
                    <a:pt x="218" y="187"/>
                    <a:pt x="218" y="187"/>
                  </a:cubicBezTo>
                  <a:lnTo>
                    <a:pt x="218" y="156"/>
                  </a:lnTo>
                  <a:cubicBezTo>
                    <a:pt x="218" y="156"/>
                    <a:pt x="218" y="156"/>
                    <a:pt x="218" y="125"/>
                  </a:cubicBezTo>
                  <a:cubicBezTo>
                    <a:pt x="281" y="94"/>
                    <a:pt x="343" y="62"/>
                    <a:pt x="406" y="31"/>
                  </a:cubicBezTo>
                  <a:cubicBezTo>
                    <a:pt x="437" y="31"/>
                    <a:pt x="437" y="31"/>
                    <a:pt x="437" y="31"/>
                  </a:cubicBezTo>
                  <a:cubicBezTo>
                    <a:pt x="468" y="31"/>
                    <a:pt x="468" y="62"/>
                    <a:pt x="468" y="31"/>
                  </a:cubicBezTo>
                  <a:cubicBezTo>
                    <a:pt x="468" y="31"/>
                    <a:pt x="468" y="31"/>
                    <a:pt x="500" y="31"/>
                  </a:cubicBezTo>
                  <a:lnTo>
                    <a:pt x="531" y="31"/>
                  </a:lnTo>
                  <a:cubicBezTo>
                    <a:pt x="531" y="0"/>
                    <a:pt x="531" y="0"/>
                    <a:pt x="531" y="0"/>
                  </a:cubicBezTo>
                  <a:lnTo>
                    <a:pt x="500" y="0"/>
                  </a:lnTo>
                  <a:cubicBezTo>
                    <a:pt x="500" y="0"/>
                    <a:pt x="500" y="0"/>
                    <a:pt x="468" y="0"/>
                  </a:cubicBezTo>
                  <a:cubicBezTo>
                    <a:pt x="437" y="0"/>
                    <a:pt x="375" y="0"/>
                    <a:pt x="343" y="31"/>
                  </a:cubicBezTo>
                  <a:lnTo>
                    <a:pt x="312" y="31"/>
                  </a:lnTo>
                  <a:cubicBezTo>
                    <a:pt x="312" y="31"/>
                    <a:pt x="312" y="31"/>
                    <a:pt x="281" y="31"/>
                  </a:cubicBezTo>
                  <a:cubicBezTo>
                    <a:pt x="281" y="62"/>
                    <a:pt x="281" y="62"/>
                    <a:pt x="281" y="62"/>
                  </a:cubicBezTo>
                  <a:lnTo>
                    <a:pt x="250" y="62"/>
                  </a:lnTo>
                  <a:cubicBezTo>
                    <a:pt x="218" y="94"/>
                    <a:pt x="187" y="94"/>
                    <a:pt x="187" y="125"/>
                  </a:cubicBezTo>
                  <a:lnTo>
                    <a:pt x="156" y="125"/>
                  </a:lnTo>
                  <a:cubicBezTo>
                    <a:pt x="156" y="125"/>
                    <a:pt x="156" y="125"/>
                    <a:pt x="156" y="156"/>
                  </a:cubicBezTo>
                  <a:lnTo>
                    <a:pt x="125" y="156"/>
                  </a:lnTo>
                  <a:lnTo>
                    <a:pt x="125" y="187"/>
                  </a:lnTo>
                  <a:cubicBezTo>
                    <a:pt x="93" y="219"/>
                    <a:pt x="93" y="219"/>
                    <a:pt x="62" y="250"/>
                  </a:cubicBezTo>
                  <a:cubicBezTo>
                    <a:pt x="62" y="250"/>
                    <a:pt x="62" y="250"/>
                    <a:pt x="62" y="281"/>
                  </a:cubicBezTo>
                  <a:lnTo>
                    <a:pt x="31" y="312"/>
                  </a:lnTo>
                  <a:cubicBezTo>
                    <a:pt x="31" y="344"/>
                    <a:pt x="31" y="344"/>
                    <a:pt x="31" y="375"/>
                  </a:cubicBezTo>
                  <a:cubicBezTo>
                    <a:pt x="31" y="375"/>
                    <a:pt x="31" y="375"/>
                    <a:pt x="31" y="406"/>
                  </a:cubicBezTo>
                  <a:close/>
                  <a:moveTo>
                    <a:pt x="531" y="375"/>
                  </a:moveTo>
                  <a:lnTo>
                    <a:pt x="531" y="375"/>
                  </a:lnTo>
                  <a:cubicBezTo>
                    <a:pt x="531" y="625"/>
                    <a:pt x="531" y="625"/>
                    <a:pt x="531" y="625"/>
                  </a:cubicBezTo>
                  <a:cubicBezTo>
                    <a:pt x="531" y="625"/>
                    <a:pt x="531" y="625"/>
                    <a:pt x="500" y="594"/>
                  </a:cubicBezTo>
                  <a:lnTo>
                    <a:pt x="500" y="625"/>
                  </a:lnTo>
                  <a:cubicBezTo>
                    <a:pt x="468" y="625"/>
                    <a:pt x="468" y="594"/>
                    <a:pt x="468" y="594"/>
                  </a:cubicBezTo>
                  <a:lnTo>
                    <a:pt x="468" y="562"/>
                  </a:lnTo>
                  <a:lnTo>
                    <a:pt x="468" y="531"/>
                  </a:lnTo>
                  <a:cubicBezTo>
                    <a:pt x="437" y="531"/>
                    <a:pt x="437" y="562"/>
                    <a:pt x="437" y="531"/>
                  </a:cubicBezTo>
                  <a:cubicBezTo>
                    <a:pt x="406" y="531"/>
                    <a:pt x="437" y="531"/>
                    <a:pt x="437" y="531"/>
                  </a:cubicBezTo>
                  <a:cubicBezTo>
                    <a:pt x="437" y="500"/>
                    <a:pt x="437" y="500"/>
                    <a:pt x="437" y="500"/>
                  </a:cubicBezTo>
                  <a:cubicBezTo>
                    <a:pt x="437" y="500"/>
                    <a:pt x="437" y="500"/>
                    <a:pt x="406" y="500"/>
                  </a:cubicBezTo>
                  <a:cubicBezTo>
                    <a:pt x="406" y="500"/>
                    <a:pt x="406" y="500"/>
                    <a:pt x="406" y="531"/>
                  </a:cubicBezTo>
                  <a:lnTo>
                    <a:pt x="375" y="531"/>
                  </a:lnTo>
                  <a:cubicBezTo>
                    <a:pt x="375" y="531"/>
                    <a:pt x="343" y="531"/>
                    <a:pt x="343" y="500"/>
                  </a:cubicBezTo>
                  <a:cubicBezTo>
                    <a:pt x="343" y="469"/>
                    <a:pt x="343" y="469"/>
                    <a:pt x="343" y="469"/>
                  </a:cubicBezTo>
                  <a:cubicBezTo>
                    <a:pt x="343" y="437"/>
                    <a:pt x="343" y="437"/>
                    <a:pt x="343" y="437"/>
                  </a:cubicBezTo>
                  <a:cubicBezTo>
                    <a:pt x="375" y="437"/>
                    <a:pt x="343" y="437"/>
                    <a:pt x="375" y="437"/>
                  </a:cubicBezTo>
                  <a:cubicBezTo>
                    <a:pt x="375" y="437"/>
                    <a:pt x="375" y="437"/>
                    <a:pt x="375" y="406"/>
                  </a:cubicBezTo>
                  <a:lnTo>
                    <a:pt x="406" y="406"/>
                  </a:lnTo>
                  <a:lnTo>
                    <a:pt x="437" y="406"/>
                  </a:lnTo>
                  <a:cubicBezTo>
                    <a:pt x="468" y="406"/>
                    <a:pt x="468" y="406"/>
                    <a:pt x="468" y="406"/>
                  </a:cubicBezTo>
                  <a:lnTo>
                    <a:pt x="500" y="406"/>
                  </a:lnTo>
                  <a:cubicBezTo>
                    <a:pt x="500" y="437"/>
                    <a:pt x="500" y="437"/>
                    <a:pt x="500" y="437"/>
                  </a:cubicBezTo>
                  <a:cubicBezTo>
                    <a:pt x="500" y="437"/>
                    <a:pt x="500" y="437"/>
                    <a:pt x="531" y="437"/>
                  </a:cubicBezTo>
                  <a:cubicBezTo>
                    <a:pt x="531" y="406"/>
                    <a:pt x="531" y="406"/>
                    <a:pt x="531" y="406"/>
                  </a:cubicBezTo>
                  <a:lnTo>
                    <a:pt x="531" y="375"/>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5" name="Google Shape;955;p98"/>
            <p:cNvSpPr/>
            <p:nvPr/>
          </p:nvSpPr>
          <p:spPr>
            <a:xfrm>
              <a:off x="10580659" y="4896100"/>
              <a:ext cx="721367" cy="721273"/>
            </a:xfrm>
            <a:custGeom>
              <a:avLst/>
              <a:gdLst/>
              <a:ahLst/>
              <a:cxnLst/>
              <a:rect l="l" t="t" r="r" b="b"/>
              <a:pathLst>
                <a:path w="1251" h="1251" extrusionOk="0">
                  <a:moveTo>
                    <a:pt x="625" y="0"/>
                  </a:moveTo>
                  <a:lnTo>
                    <a:pt x="625" y="0"/>
                  </a:lnTo>
                  <a:cubicBezTo>
                    <a:pt x="812" y="0"/>
                    <a:pt x="969" y="62"/>
                    <a:pt x="1062" y="187"/>
                  </a:cubicBezTo>
                  <a:cubicBezTo>
                    <a:pt x="1187" y="312"/>
                    <a:pt x="1250" y="469"/>
                    <a:pt x="1250" y="625"/>
                  </a:cubicBezTo>
                  <a:cubicBezTo>
                    <a:pt x="1250" y="812"/>
                    <a:pt x="1187" y="969"/>
                    <a:pt x="1062" y="1062"/>
                  </a:cubicBezTo>
                  <a:cubicBezTo>
                    <a:pt x="969" y="1187"/>
                    <a:pt x="812" y="1250"/>
                    <a:pt x="625" y="1250"/>
                  </a:cubicBezTo>
                  <a:cubicBezTo>
                    <a:pt x="625" y="1125"/>
                    <a:pt x="625" y="1125"/>
                    <a:pt x="625" y="1125"/>
                  </a:cubicBezTo>
                  <a:cubicBezTo>
                    <a:pt x="781" y="1125"/>
                    <a:pt x="875" y="1062"/>
                    <a:pt x="969" y="969"/>
                  </a:cubicBezTo>
                  <a:cubicBezTo>
                    <a:pt x="1062" y="875"/>
                    <a:pt x="1125" y="750"/>
                    <a:pt x="1125" y="625"/>
                  </a:cubicBezTo>
                  <a:cubicBezTo>
                    <a:pt x="1125" y="500"/>
                    <a:pt x="1062" y="375"/>
                    <a:pt x="969" y="281"/>
                  </a:cubicBezTo>
                  <a:cubicBezTo>
                    <a:pt x="875" y="187"/>
                    <a:pt x="781" y="125"/>
                    <a:pt x="625" y="125"/>
                  </a:cubicBezTo>
                  <a:cubicBezTo>
                    <a:pt x="625" y="0"/>
                    <a:pt x="625" y="0"/>
                    <a:pt x="625" y="0"/>
                  </a:cubicBezTo>
                  <a:close/>
                  <a:moveTo>
                    <a:pt x="625" y="1250"/>
                  </a:moveTo>
                  <a:lnTo>
                    <a:pt x="625" y="1250"/>
                  </a:lnTo>
                  <a:cubicBezTo>
                    <a:pt x="469" y="1250"/>
                    <a:pt x="312" y="1187"/>
                    <a:pt x="187" y="1062"/>
                  </a:cubicBezTo>
                  <a:cubicBezTo>
                    <a:pt x="62" y="969"/>
                    <a:pt x="0" y="812"/>
                    <a:pt x="0" y="625"/>
                  </a:cubicBezTo>
                  <a:cubicBezTo>
                    <a:pt x="0" y="469"/>
                    <a:pt x="62" y="312"/>
                    <a:pt x="187" y="187"/>
                  </a:cubicBezTo>
                  <a:cubicBezTo>
                    <a:pt x="312" y="62"/>
                    <a:pt x="469" y="0"/>
                    <a:pt x="625" y="0"/>
                  </a:cubicBezTo>
                  <a:cubicBezTo>
                    <a:pt x="625" y="125"/>
                    <a:pt x="625" y="125"/>
                    <a:pt x="625" y="125"/>
                  </a:cubicBezTo>
                  <a:cubicBezTo>
                    <a:pt x="500" y="125"/>
                    <a:pt x="375" y="187"/>
                    <a:pt x="281" y="281"/>
                  </a:cubicBezTo>
                  <a:cubicBezTo>
                    <a:pt x="187" y="375"/>
                    <a:pt x="156" y="500"/>
                    <a:pt x="156" y="625"/>
                  </a:cubicBezTo>
                  <a:cubicBezTo>
                    <a:pt x="156" y="750"/>
                    <a:pt x="187" y="875"/>
                    <a:pt x="281" y="969"/>
                  </a:cubicBezTo>
                  <a:cubicBezTo>
                    <a:pt x="375" y="1062"/>
                    <a:pt x="500" y="1125"/>
                    <a:pt x="625" y="1125"/>
                  </a:cubicBezTo>
                  <a:lnTo>
                    <a:pt x="625" y="1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6" name="Google Shape;956;p98"/>
            <p:cNvSpPr/>
            <p:nvPr/>
          </p:nvSpPr>
          <p:spPr>
            <a:xfrm>
              <a:off x="10616217" y="4931657"/>
              <a:ext cx="647706" cy="647619"/>
            </a:xfrm>
            <a:custGeom>
              <a:avLst/>
              <a:gdLst/>
              <a:ahLst/>
              <a:cxnLst/>
              <a:rect l="l" t="t" r="r" b="b"/>
              <a:pathLst>
                <a:path w="1126" h="1126" extrusionOk="0">
                  <a:moveTo>
                    <a:pt x="563" y="1125"/>
                  </a:moveTo>
                  <a:lnTo>
                    <a:pt x="563" y="1125"/>
                  </a:lnTo>
                  <a:cubicBezTo>
                    <a:pt x="875" y="1125"/>
                    <a:pt x="1125" y="875"/>
                    <a:pt x="1125" y="563"/>
                  </a:cubicBezTo>
                  <a:cubicBezTo>
                    <a:pt x="1125" y="250"/>
                    <a:pt x="875" y="0"/>
                    <a:pt x="563" y="0"/>
                  </a:cubicBezTo>
                  <a:cubicBezTo>
                    <a:pt x="250" y="0"/>
                    <a:pt x="0" y="250"/>
                    <a:pt x="0" y="563"/>
                  </a:cubicBezTo>
                  <a:cubicBezTo>
                    <a:pt x="0" y="875"/>
                    <a:pt x="250" y="1125"/>
                    <a:pt x="563" y="1125"/>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7" name="Google Shape;957;p98"/>
            <p:cNvSpPr/>
            <p:nvPr/>
          </p:nvSpPr>
          <p:spPr>
            <a:xfrm>
              <a:off x="4837152" y="4662997"/>
              <a:ext cx="1062476" cy="1060249"/>
            </a:xfrm>
            <a:custGeom>
              <a:avLst/>
              <a:gdLst/>
              <a:ahLst/>
              <a:cxnLst/>
              <a:rect l="l" t="t" r="r" b="b"/>
              <a:pathLst>
                <a:path w="1845" h="1844" extrusionOk="0">
                  <a:moveTo>
                    <a:pt x="938" y="1843"/>
                  </a:moveTo>
                  <a:lnTo>
                    <a:pt x="938" y="1843"/>
                  </a:lnTo>
                  <a:cubicBezTo>
                    <a:pt x="1438" y="1843"/>
                    <a:pt x="1844" y="1437"/>
                    <a:pt x="1844" y="906"/>
                  </a:cubicBezTo>
                  <a:cubicBezTo>
                    <a:pt x="1844" y="406"/>
                    <a:pt x="1438" y="0"/>
                    <a:pt x="938" y="0"/>
                  </a:cubicBezTo>
                  <a:cubicBezTo>
                    <a:pt x="406" y="0"/>
                    <a:pt x="0" y="406"/>
                    <a:pt x="0" y="906"/>
                  </a:cubicBezTo>
                  <a:cubicBezTo>
                    <a:pt x="0" y="1437"/>
                    <a:pt x="406" y="1843"/>
                    <a:pt x="938" y="1843"/>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8" name="Google Shape;958;p98"/>
            <p:cNvSpPr/>
            <p:nvPr/>
          </p:nvSpPr>
          <p:spPr>
            <a:xfrm>
              <a:off x="12074189" y="6084676"/>
              <a:ext cx="73660" cy="73651"/>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59" name="Google Shape;959;p98"/>
            <p:cNvSpPr/>
            <p:nvPr/>
          </p:nvSpPr>
          <p:spPr>
            <a:xfrm>
              <a:off x="11784625" y="6300548"/>
              <a:ext cx="162560" cy="162541"/>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0" name="Google Shape;960;p98"/>
            <p:cNvSpPr/>
            <p:nvPr/>
          </p:nvSpPr>
          <p:spPr>
            <a:xfrm>
              <a:off x="11766847" y="6264993"/>
              <a:ext cx="198122" cy="73651"/>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1" name="Google Shape;961;p98"/>
            <p:cNvSpPr/>
            <p:nvPr/>
          </p:nvSpPr>
          <p:spPr>
            <a:xfrm>
              <a:off x="12074188" y="6300548"/>
              <a:ext cx="162560" cy="162541"/>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2" name="Google Shape;962;p98"/>
            <p:cNvSpPr/>
            <p:nvPr/>
          </p:nvSpPr>
          <p:spPr>
            <a:xfrm>
              <a:off x="12053868" y="6264993"/>
              <a:ext cx="198122" cy="73651"/>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3" name="Google Shape;963;p98"/>
            <p:cNvSpPr/>
            <p:nvPr/>
          </p:nvSpPr>
          <p:spPr>
            <a:xfrm>
              <a:off x="11911628" y="6120231"/>
              <a:ext cx="289563" cy="342855"/>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4" name="Google Shape;964;p98"/>
            <p:cNvSpPr txBox="1"/>
            <p:nvPr/>
          </p:nvSpPr>
          <p:spPr>
            <a:xfrm>
              <a:off x="10545733" y="4840125"/>
              <a:ext cx="537900" cy="8922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1300">
                  <a:solidFill>
                    <a:srgbClr val="FFFFFF"/>
                  </a:solidFill>
                  <a:latin typeface="Lato Light"/>
                  <a:ea typeface="Lato Light"/>
                  <a:cs typeface="Lato Light"/>
                  <a:sym typeface="Lato Light"/>
                </a:rPr>
                <a:t>b</a:t>
              </a:r>
              <a:endParaRPr sz="1300">
                <a:solidFill>
                  <a:srgbClr val="FFFFFF"/>
                </a:solidFill>
                <a:latin typeface="Lato Light"/>
                <a:ea typeface="Lato Light"/>
                <a:cs typeface="Lato Light"/>
                <a:sym typeface="Lato Light"/>
              </a:endParaRPr>
            </a:p>
          </p:txBody>
        </p:sp>
        <p:sp>
          <p:nvSpPr>
            <p:cNvPr id="965" name="Google Shape;965;p98"/>
            <p:cNvSpPr txBox="1"/>
            <p:nvPr/>
          </p:nvSpPr>
          <p:spPr>
            <a:xfrm>
              <a:off x="4175690" y="5542663"/>
              <a:ext cx="8634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m</a:t>
              </a:r>
              <a:endParaRPr sz="2200">
                <a:solidFill>
                  <a:srgbClr val="FFFFFF"/>
                </a:solidFill>
                <a:latin typeface="Lato Light"/>
                <a:ea typeface="Lato Light"/>
                <a:cs typeface="Lato Light"/>
                <a:sym typeface="Lato Light"/>
              </a:endParaRPr>
            </a:p>
          </p:txBody>
        </p:sp>
        <p:sp>
          <p:nvSpPr>
            <p:cNvPr id="966" name="Google Shape;966;p98"/>
            <p:cNvSpPr txBox="1"/>
            <p:nvPr/>
          </p:nvSpPr>
          <p:spPr>
            <a:xfrm>
              <a:off x="4813694" y="4500967"/>
              <a:ext cx="10143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h</a:t>
              </a:r>
              <a:endParaRPr sz="2200">
                <a:solidFill>
                  <a:srgbClr val="FFFFFF"/>
                </a:solidFill>
                <a:latin typeface="Lato Light"/>
                <a:ea typeface="Lato Light"/>
                <a:cs typeface="Lato Light"/>
                <a:sym typeface="Lato Light"/>
              </a:endParaRPr>
            </a:p>
          </p:txBody>
        </p:sp>
        <p:grpSp>
          <p:nvGrpSpPr>
            <p:cNvPr id="967" name="Google Shape;967;p98"/>
            <p:cNvGrpSpPr/>
            <p:nvPr/>
          </p:nvGrpSpPr>
          <p:grpSpPr>
            <a:xfrm>
              <a:off x="3034016" y="6374025"/>
              <a:ext cx="774700" cy="774613"/>
              <a:chOff x="4510107" y="2366533"/>
              <a:chExt cx="290476" cy="290476"/>
            </a:xfrm>
          </p:grpSpPr>
          <p:sp>
            <p:nvSpPr>
              <p:cNvPr id="968" name="Google Shape;968;p98"/>
              <p:cNvSpPr/>
              <p:nvPr/>
            </p:nvSpPr>
            <p:spPr>
              <a:xfrm>
                <a:off x="4510107" y="2366533"/>
                <a:ext cx="290476" cy="29047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69" name="Google Shape;969;p98"/>
              <p:cNvSpPr/>
              <p:nvPr/>
            </p:nvSpPr>
            <p:spPr>
              <a:xfrm>
                <a:off x="4531059" y="2386534"/>
                <a:ext cx="249524" cy="249524"/>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0" name="Google Shape;970;p98"/>
              <p:cNvSpPr/>
              <p:nvPr/>
            </p:nvSpPr>
            <p:spPr>
              <a:xfrm>
                <a:off x="4679631" y="2434153"/>
                <a:ext cx="27619" cy="27619"/>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1" name="Google Shape;971;p98"/>
              <p:cNvSpPr/>
              <p:nvPr/>
            </p:nvSpPr>
            <p:spPr>
              <a:xfrm>
                <a:off x="4571059" y="2515105"/>
                <a:ext cx="60952" cy="60953"/>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2" name="Google Shape;972;p98"/>
              <p:cNvSpPr/>
              <p:nvPr/>
            </p:nvSpPr>
            <p:spPr>
              <a:xfrm>
                <a:off x="4564393" y="2501772"/>
                <a:ext cx="74286" cy="27619"/>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3" name="Google Shape;973;p98"/>
              <p:cNvSpPr/>
              <p:nvPr/>
            </p:nvSpPr>
            <p:spPr>
              <a:xfrm>
                <a:off x="4679631" y="2515105"/>
                <a:ext cx="60952" cy="60953"/>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4" name="Google Shape;974;p98"/>
              <p:cNvSpPr/>
              <p:nvPr/>
            </p:nvSpPr>
            <p:spPr>
              <a:xfrm>
                <a:off x="4672012" y="2501772"/>
                <a:ext cx="74286" cy="27619"/>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75" name="Google Shape;975;p98"/>
              <p:cNvSpPr/>
              <p:nvPr/>
            </p:nvSpPr>
            <p:spPr>
              <a:xfrm>
                <a:off x="4618679" y="2447486"/>
                <a:ext cx="108572" cy="128571"/>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grpSp>
        <p:sp>
          <p:nvSpPr>
            <p:cNvPr id="976" name="Google Shape;976;p98"/>
            <p:cNvSpPr txBox="1"/>
            <p:nvPr/>
          </p:nvSpPr>
          <p:spPr>
            <a:xfrm>
              <a:off x="10362719" y="5235603"/>
              <a:ext cx="1313700" cy="1600200"/>
            </a:xfrm>
            <a:prstGeom prst="rect">
              <a:avLst/>
            </a:prstGeom>
            <a:noFill/>
            <a:ln>
              <a:noFill/>
            </a:ln>
          </p:spPr>
          <p:txBody>
            <a:bodyPr spcFirstLastPara="1" wrap="square" lIns="243850" tIns="121925" rIns="243850" bIns="121925" anchor="t" anchorCtr="0">
              <a:noAutofit/>
            </a:bodyPr>
            <a:lstStyle/>
            <a:p>
              <a:pPr marL="0" marR="0" lvl="0" indent="0" algn="l" rtl="0">
                <a:spcBef>
                  <a:spcPts val="0"/>
                </a:spcBef>
                <a:spcAft>
                  <a:spcPts val="0"/>
                </a:spcAft>
                <a:buNone/>
              </a:pPr>
              <a:endParaRPr sz="3600">
                <a:solidFill>
                  <a:srgbClr val="737572"/>
                </a:solidFill>
                <a:latin typeface="Lato Light"/>
                <a:ea typeface="Lato Light"/>
                <a:cs typeface="Lato Light"/>
                <a:sym typeface="Lato Light"/>
              </a:endParaRPr>
            </a:p>
          </p:txBody>
        </p:sp>
      </p:grpSp>
      <p:sp>
        <p:nvSpPr>
          <p:cNvPr id="977" name="Google Shape;977;p98"/>
          <p:cNvSpPr txBox="1"/>
          <p:nvPr/>
        </p:nvSpPr>
        <p:spPr>
          <a:xfrm>
            <a:off x="1181253" y="405596"/>
            <a:ext cx="6781500" cy="402900"/>
          </a:xfrm>
          <a:prstGeom prst="rect">
            <a:avLst/>
          </a:prstGeom>
          <a:noFill/>
          <a:ln>
            <a:noFill/>
          </a:ln>
        </p:spPr>
        <p:txBody>
          <a:bodyPr spcFirstLastPara="1" wrap="square" lIns="38375" tIns="19175" rIns="38375" bIns="19175" anchor="t" anchorCtr="0">
            <a:noAutofit/>
          </a:bodyPr>
          <a:lstStyle/>
          <a:p>
            <a:pPr marL="0" marR="0" lvl="0" indent="0" algn="ctr" rtl="0">
              <a:lnSpc>
                <a:spcPct val="90000"/>
              </a:lnSpc>
              <a:spcBef>
                <a:spcPts val="0"/>
              </a:spcBef>
              <a:spcAft>
                <a:spcPts val="0"/>
              </a:spcAft>
              <a:buNone/>
            </a:pPr>
            <a:r>
              <a:rPr lang="en-US" sz="3600">
                <a:solidFill>
                  <a:srgbClr val="0E80C9"/>
                </a:solidFill>
                <a:latin typeface="Lustria"/>
                <a:ea typeface="Lustria"/>
                <a:cs typeface="Lustria"/>
                <a:sym typeface="Lustria"/>
              </a:rPr>
              <a:t>INSTRUKSI PERMAINAN!...(2)</a:t>
            </a:r>
            <a:endParaRPr sz="3600">
              <a:solidFill>
                <a:srgbClr val="0E80C9"/>
              </a:solidFill>
              <a:latin typeface="Lustria"/>
              <a:ea typeface="Lustria"/>
              <a:cs typeface="Lustria"/>
              <a:sym typeface="Lustria"/>
            </a:endParaRPr>
          </a:p>
        </p:txBody>
      </p:sp>
      <p:grpSp>
        <p:nvGrpSpPr>
          <p:cNvPr id="978" name="Google Shape;978;p98"/>
          <p:cNvGrpSpPr/>
          <p:nvPr/>
        </p:nvGrpSpPr>
        <p:grpSpPr>
          <a:xfrm rot="10800000" flipH="1">
            <a:off x="1631906" y="971508"/>
            <a:ext cx="5851097" cy="57120"/>
            <a:chOff x="9673249" y="2043533"/>
            <a:chExt cx="7919730" cy="127500"/>
          </a:xfrm>
        </p:grpSpPr>
        <p:sp>
          <p:nvSpPr>
            <p:cNvPr id="979" name="Google Shape;979;p98"/>
            <p:cNvSpPr/>
            <p:nvPr/>
          </p:nvSpPr>
          <p:spPr>
            <a:xfrm>
              <a:off x="9673249" y="2043533"/>
              <a:ext cx="1200900" cy="1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80" name="Google Shape;980;p98"/>
            <p:cNvSpPr/>
            <p:nvPr/>
          </p:nvSpPr>
          <p:spPr>
            <a:xfrm>
              <a:off x="10989454" y="2043533"/>
              <a:ext cx="1200900" cy="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81" name="Google Shape;981;p98"/>
            <p:cNvSpPr/>
            <p:nvPr/>
          </p:nvSpPr>
          <p:spPr>
            <a:xfrm>
              <a:off x="12350657" y="2043533"/>
              <a:ext cx="1203600" cy="127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82" name="Google Shape;982;p98"/>
            <p:cNvSpPr/>
            <p:nvPr/>
          </p:nvSpPr>
          <p:spPr>
            <a:xfrm>
              <a:off x="13694984" y="2043533"/>
              <a:ext cx="1200900" cy="127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83" name="Google Shape;983;p98"/>
            <p:cNvSpPr/>
            <p:nvPr/>
          </p:nvSpPr>
          <p:spPr>
            <a:xfrm>
              <a:off x="15028064" y="2043533"/>
              <a:ext cx="1200900" cy="12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84" name="Google Shape;984;p98"/>
            <p:cNvSpPr/>
            <p:nvPr/>
          </p:nvSpPr>
          <p:spPr>
            <a:xfrm>
              <a:off x="16392080" y="2043533"/>
              <a:ext cx="1200900" cy="127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sp>
        <p:nvSpPr>
          <p:cNvPr id="985" name="Google Shape;985;p98"/>
          <p:cNvSpPr/>
          <p:nvPr/>
        </p:nvSpPr>
        <p:spPr>
          <a:xfrm>
            <a:off x="8382000" y="228600"/>
            <a:ext cx="304800" cy="517200"/>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986" name="Google Shape;986;p98"/>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987" name="Google Shape;987;p98"/>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988" name="Google Shape;988;p98"/>
          <p:cNvPicPr preferRelativeResize="0"/>
          <p:nvPr/>
        </p:nvPicPr>
        <p:blipFill>
          <a:blip r:embed="rId5">
            <a:alphaModFix/>
          </a:blip>
          <a:stretch>
            <a:fillRect/>
          </a:stretch>
        </p:blipFill>
        <p:spPr>
          <a:xfrm>
            <a:off x="1590925" y="3003951"/>
            <a:ext cx="1195200" cy="11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
                                        </p:tgtEl>
                                        <p:attrNameLst>
                                          <p:attrName>style.visibility</p:attrName>
                                        </p:attrNameLst>
                                      </p:cBhvr>
                                      <p:to>
                                        <p:strVal val="visible"/>
                                      </p:to>
                                    </p:set>
                                    <p:animEffect transition="in" filter="fade">
                                      <p:cBhvr>
                                        <p:cTn id="7" dur="1000"/>
                                        <p:tgtEl>
                                          <p:spTgt spid="9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1000"/>
                                        <p:tgtEl>
                                          <p:spTgt spid="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99"/>
          <p:cNvSpPr/>
          <p:nvPr/>
        </p:nvSpPr>
        <p:spPr>
          <a:xfrm>
            <a:off x="1166061" y="2954536"/>
            <a:ext cx="2044831" cy="1578767"/>
          </a:xfrm>
          <a:custGeom>
            <a:avLst/>
            <a:gdLst/>
            <a:ahLst/>
            <a:cxnLst/>
            <a:rect l="l" t="t" r="r" b="b"/>
            <a:pathLst>
              <a:path w="9469" h="7313" extrusionOk="0">
                <a:moveTo>
                  <a:pt x="0" y="7031"/>
                </a:moveTo>
                <a:lnTo>
                  <a:pt x="0" y="7031"/>
                </a:lnTo>
                <a:cubicBezTo>
                  <a:pt x="0" y="281"/>
                  <a:pt x="0" y="281"/>
                  <a:pt x="0" y="281"/>
                </a:cubicBezTo>
                <a:cubicBezTo>
                  <a:pt x="0" y="125"/>
                  <a:pt x="125" y="0"/>
                  <a:pt x="250" y="0"/>
                </a:cubicBezTo>
                <a:cubicBezTo>
                  <a:pt x="9187" y="0"/>
                  <a:pt x="9187" y="0"/>
                  <a:pt x="9187" y="0"/>
                </a:cubicBezTo>
                <a:cubicBezTo>
                  <a:pt x="9343" y="0"/>
                  <a:pt x="9468" y="125"/>
                  <a:pt x="9468" y="281"/>
                </a:cubicBezTo>
                <a:cubicBezTo>
                  <a:pt x="9468" y="7031"/>
                  <a:pt x="9468" y="7031"/>
                  <a:pt x="9468" y="7031"/>
                </a:cubicBezTo>
                <a:cubicBezTo>
                  <a:pt x="9468" y="7187"/>
                  <a:pt x="9343" y="7312"/>
                  <a:pt x="9187" y="7312"/>
                </a:cubicBezTo>
                <a:cubicBezTo>
                  <a:pt x="250" y="7312"/>
                  <a:pt x="250" y="7312"/>
                  <a:pt x="250" y="7312"/>
                </a:cubicBezTo>
                <a:cubicBezTo>
                  <a:pt x="125" y="7312"/>
                  <a:pt x="0" y="7187"/>
                  <a:pt x="0" y="7031"/>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94" name="Google Shape;994;p99"/>
          <p:cNvSpPr/>
          <p:nvPr/>
        </p:nvSpPr>
        <p:spPr>
          <a:xfrm>
            <a:off x="2873726" y="3003948"/>
            <a:ext cx="80984" cy="80368"/>
          </a:xfrm>
          <a:custGeom>
            <a:avLst/>
            <a:gdLst/>
            <a:ahLst/>
            <a:cxnLst/>
            <a:rect l="l" t="t" r="r" b="b"/>
            <a:pathLst>
              <a:path w="375" h="376" extrusionOk="0">
                <a:moveTo>
                  <a:pt x="0" y="188"/>
                </a:moveTo>
                <a:lnTo>
                  <a:pt x="0" y="188"/>
                </a:lnTo>
                <a:cubicBezTo>
                  <a:pt x="0" y="94"/>
                  <a:pt x="93" y="0"/>
                  <a:pt x="187" y="0"/>
                </a:cubicBezTo>
                <a:cubicBezTo>
                  <a:pt x="281" y="0"/>
                  <a:pt x="374" y="94"/>
                  <a:pt x="374" y="188"/>
                </a:cubicBezTo>
                <a:cubicBezTo>
                  <a:pt x="374" y="281"/>
                  <a:pt x="281" y="375"/>
                  <a:pt x="187" y="375"/>
                </a:cubicBezTo>
                <a:cubicBezTo>
                  <a:pt x="93" y="375"/>
                  <a:pt x="0" y="281"/>
                  <a:pt x="0" y="188"/>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95" name="Google Shape;995;p99"/>
          <p:cNvSpPr/>
          <p:nvPr/>
        </p:nvSpPr>
        <p:spPr>
          <a:xfrm>
            <a:off x="1324182" y="3073994"/>
            <a:ext cx="1681007" cy="1282898"/>
          </a:xfrm>
          <a:custGeom>
            <a:avLst/>
            <a:gdLst/>
            <a:ahLst/>
            <a:cxnLst/>
            <a:rect l="l" t="t" r="r" b="b"/>
            <a:pathLst>
              <a:path w="7781" h="5939" extrusionOk="0">
                <a:moveTo>
                  <a:pt x="0" y="0"/>
                </a:moveTo>
                <a:lnTo>
                  <a:pt x="7780" y="0"/>
                </a:lnTo>
                <a:lnTo>
                  <a:pt x="7780" y="5938"/>
                </a:lnTo>
                <a:lnTo>
                  <a:pt x="0" y="5938"/>
                </a:lnTo>
                <a:lnTo>
                  <a:pt x="0" y="0"/>
                </a:lnTo>
              </a:path>
            </a:pathLst>
          </a:custGeom>
          <a:solidFill>
            <a:srgbClr val="FEFEFE"/>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996" name="Google Shape;996;p99"/>
          <p:cNvSpPr/>
          <p:nvPr/>
        </p:nvSpPr>
        <p:spPr>
          <a:xfrm>
            <a:off x="4098625" y="3240502"/>
            <a:ext cx="649200" cy="722100"/>
          </a:xfrm>
          <a:prstGeom prst="rect">
            <a:avLst/>
          </a:prstGeom>
          <a:solidFill>
            <a:schemeClr val="accent2"/>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97" name="Google Shape;997;p99"/>
          <p:cNvSpPr txBox="1"/>
          <p:nvPr/>
        </p:nvSpPr>
        <p:spPr>
          <a:xfrm>
            <a:off x="4161625" y="3297500"/>
            <a:ext cx="468600" cy="4029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9</a:t>
            </a:r>
            <a:endParaRPr/>
          </a:p>
        </p:txBody>
      </p:sp>
      <p:sp>
        <p:nvSpPr>
          <p:cNvPr id="998" name="Google Shape;998;p99"/>
          <p:cNvSpPr/>
          <p:nvPr/>
        </p:nvSpPr>
        <p:spPr>
          <a:xfrm>
            <a:off x="4131300" y="1233900"/>
            <a:ext cx="649200" cy="660000"/>
          </a:xfrm>
          <a:prstGeom prst="rect">
            <a:avLst/>
          </a:prstGeom>
          <a:solidFill>
            <a:schemeClr val="accent1"/>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999" name="Google Shape;999;p99"/>
          <p:cNvSpPr txBox="1"/>
          <p:nvPr/>
        </p:nvSpPr>
        <p:spPr>
          <a:xfrm>
            <a:off x="4216225" y="1294800"/>
            <a:ext cx="414000" cy="5382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8</a:t>
            </a:r>
            <a:endParaRPr sz="3200">
              <a:solidFill>
                <a:srgbClr val="FFFFFF"/>
              </a:solidFill>
              <a:latin typeface="Lato Light"/>
              <a:ea typeface="Lato Light"/>
              <a:cs typeface="Lato Light"/>
              <a:sym typeface="Lato Light"/>
            </a:endParaRPr>
          </a:p>
        </p:txBody>
      </p:sp>
      <p:sp>
        <p:nvSpPr>
          <p:cNvPr id="1000" name="Google Shape;1000;p99"/>
          <p:cNvSpPr txBox="1"/>
          <p:nvPr/>
        </p:nvSpPr>
        <p:spPr>
          <a:xfrm>
            <a:off x="4780500" y="1137450"/>
            <a:ext cx="4325400" cy="1036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None/>
            </a:pPr>
            <a:r>
              <a:rPr lang="en-US" sz="1900">
                <a:solidFill>
                  <a:schemeClr val="dk1"/>
                </a:solidFill>
                <a:latin typeface="Lustria"/>
                <a:ea typeface="Lustria"/>
                <a:cs typeface="Lustria"/>
                <a:sym typeface="Lustria"/>
              </a:rPr>
              <a:t>Masing-masing dari Anda akan menerima lembar transaksi individual untuk mencatat transaksi yang berhasil dilakukan</a:t>
            </a:r>
            <a:endParaRPr sz="1900"/>
          </a:p>
        </p:txBody>
      </p:sp>
      <p:sp>
        <p:nvSpPr>
          <p:cNvPr id="1001" name="Google Shape;1001;p99"/>
          <p:cNvSpPr txBox="1"/>
          <p:nvPr/>
        </p:nvSpPr>
        <p:spPr>
          <a:xfrm>
            <a:off x="4780500" y="2631750"/>
            <a:ext cx="4325400" cy="23619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rgbClr val="000000"/>
              </a:buClr>
              <a:buSzPts val="1100"/>
              <a:buFont typeface="Arial"/>
              <a:buNone/>
            </a:pPr>
            <a:r>
              <a:rPr lang="en-US" sz="1900">
                <a:solidFill>
                  <a:schemeClr val="dk1"/>
                </a:solidFill>
                <a:latin typeface="Lustria"/>
                <a:ea typeface="Lustria"/>
                <a:cs typeface="Lustria"/>
                <a:sym typeface="Lustria"/>
              </a:rPr>
              <a:t>Setiap harga yang disepakati harus ditulis di lembar transaksi dan dibawa ke meja pengesahan untuk disahkan oleh pengawas kesepakatan untuk menghindari kecurangan. Kemudian, ambillah kartu baru untuk kembali bertransaksi.</a:t>
            </a: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chemeClr val="dk1"/>
              </a:buClr>
              <a:buSzPts val="1200"/>
              <a:buFont typeface="Arial"/>
              <a:buNone/>
            </a:pPr>
            <a:endParaRPr sz="1900">
              <a:solidFill>
                <a:schemeClr val="dk1"/>
              </a:solidFill>
              <a:latin typeface="Lustria"/>
              <a:ea typeface="Lustria"/>
              <a:cs typeface="Lustria"/>
              <a:sym typeface="Lustria"/>
            </a:endParaRPr>
          </a:p>
        </p:txBody>
      </p:sp>
      <p:sp>
        <p:nvSpPr>
          <p:cNvPr id="1002" name="Google Shape;1002;p99"/>
          <p:cNvSpPr/>
          <p:nvPr/>
        </p:nvSpPr>
        <p:spPr>
          <a:xfrm>
            <a:off x="3087335" y="3700388"/>
            <a:ext cx="100500" cy="95700"/>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nvGrpSpPr>
          <p:cNvPr id="1003" name="Google Shape;1003;p99"/>
          <p:cNvGrpSpPr/>
          <p:nvPr/>
        </p:nvGrpSpPr>
        <p:grpSpPr>
          <a:xfrm>
            <a:off x="608917" y="1275851"/>
            <a:ext cx="3522384" cy="1405078"/>
            <a:chOff x="3001244" y="3402763"/>
            <a:chExt cx="9395530" cy="3745875"/>
          </a:xfrm>
        </p:grpSpPr>
        <p:sp>
          <p:nvSpPr>
            <p:cNvPr id="1004" name="Google Shape;1004;p99"/>
            <p:cNvSpPr/>
            <p:nvPr/>
          </p:nvSpPr>
          <p:spPr>
            <a:xfrm>
              <a:off x="8652785" y="3763401"/>
              <a:ext cx="901709" cy="881272"/>
            </a:xfrm>
            <a:custGeom>
              <a:avLst/>
              <a:gdLst/>
              <a:ahLst/>
              <a:cxnLst/>
              <a:rect l="l" t="t" r="r" b="b"/>
              <a:pathLst>
                <a:path w="1564" h="1532" extrusionOk="0">
                  <a:moveTo>
                    <a:pt x="781" y="1531"/>
                  </a:moveTo>
                  <a:lnTo>
                    <a:pt x="781" y="1531"/>
                  </a:lnTo>
                  <a:cubicBezTo>
                    <a:pt x="1188" y="1531"/>
                    <a:pt x="1563" y="1188"/>
                    <a:pt x="1563" y="750"/>
                  </a:cubicBezTo>
                  <a:cubicBezTo>
                    <a:pt x="1563" y="344"/>
                    <a:pt x="1188" y="0"/>
                    <a:pt x="781" y="0"/>
                  </a:cubicBezTo>
                  <a:cubicBezTo>
                    <a:pt x="344" y="0"/>
                    <a:pt x="0" y="344"/>
                    <a:pt x="0" y="750"/>
                  </a:cubicBezTo>
                  <a:cubicBezTo>
                    <a:pt x="0" y="1188"/>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05" name="Google Shape;1005;p99"/>
            <p:cNvSpPr/>
            <p:nvPr/>
          </p:nvSpPr>
          <p:spPr>
            <a:xfrm>
              <a:off x="8815347" y="4139273"/>
              <a:ext cx="576584" cy="271747"/>
            </a:xfrm>
            <a:custGeom>
              <a:avLst/>
              <a:gdLst/>
              <a:ahLst/>
              <a:cxnLst/>
              <a:rect l="l" t="t" r="r" b="b"/>
              <a:pathLst>
                <a:path w="1001" h="470" extrusionOk="0">
                  <a:moveTo>
                    <a:pt x="875" y="469"/>
                  </a:moveTo>
                  <a:lnTo>
                    <a:pt x="1000" y="469"/>
                  </a:lnTo>
                  <a:lnTo>
                    <a:pt x="1000" y="0"/>
                  </a:lnTo>
                  <a:lnTo>
                    <a:pt x="875" y="0"/>
                  </a:lnTo>
                  <a:lnTo>
                    <a:pt x="875" y="94"/>
                  </a:lnTo>
                  <a:lnTo>
                    <a:pt x="938" y="94"/>
                  </a:lnTo>
                  <a:lnTo>
                    <a:pt x="938" y="157"/>
                  </a:lnTo>
                  <a:lnTo>
                    <a:pt x="875" y="157"/>
                  </a:lnTo>
                  <a:lnTo>
                    <a:pt x="875" y="469"/>
                  </a:lnTo>
                  <a:close/>
                  <a:moveTo>
                    <a:pt x="813" y="469"/>
                  </a:moveTo>
                  <a:lnTo>
                    <a:pt x="875" y="469"/>
                  </a:lnTo>
                  <a:lnTo>
                    <a:pt x="875" y="157"/>
                  </a:lnTo>
                  <a:lnTo>
                    <a:pt x="844" y="157"/>
                  </a:lnTo>
                  <a:lnTo>
                    <a:pt x="844" y="94"/>
                  </a:lnTo>
                  <a:lnTo>
                    <a:pt x="875" y="94"/>
                  </a:lnTo>
                  <a:lnTo>
                    <a:pt x="875" y="0"/>
                  </a:lnTo>
                  <a:lnTo>
                    <a:pt x="813" y="0"/>
                  </a:lnTo>
                  <a:lnTo>
                    <a:pt x="813" y="219"/>
                  </a:lnTo>
                  <a:lnTo>
                    <a:pt x="875" y="219"/>
                  </a:lnTo>
                  <a:lnTo>
                    <a:pt x="875" y="282"/>
                  </a:lnTo>
                  <a:lnTo>
                    <a:pt x="813" y="282"/>
                  </a:lnTo>
                  <a:lnTo>
                    <a:pt x="813" y="344"/>
                  </a:lnTo>
                  <a:lnTo>
                    <a:pt x="813" y="438"/>
                  </a:lnTo>
                  <a:lnTo>
                    <a:pt x="813" y="469"/>
                  </a:lnTo>
                  <a:close/>
                  <a:moveTo>
                    <a:pt x="750" y="469"/>
                  </a:moveTo>
                  <a:lnTo>
                    <a:pt x="813" y="469"/>
                  </a:lnTo>
                  <a:lnTo>
                    <a:pt x="813" y="438"/>
                  </a:lnTo>
                  <a:lnTo>
                    <a:pt x="750" y="438"/>
                  </a:lnTo>
                  <a:lnTo>
                    <a:pt x="750" y="469"/>
                  </a:lnTo>
                  <a:close/>
                  <a:moveTo>
                    <a:pt x="813" y="0"/>
                  </a:moveTo>
                  <a:lnTo>
                    <a:pt x="750" y="0"/>
                  </a:lnTo>
                  <a:lnTo>
                    <a:pt x="750" y="94"/>
                  </a:lnTo>
                  <a:lnTo>
                    <a:pt x="782" y="94"/>
                  </a:lnTo>
                  <a:lnTo>
                    <a:pt x="782" y="157"/>
                  </a:lnTo>
                  <a:lnTo>
                    <a:pt x="750" y="157"/>
                  </a:lnTo>
                  <a:lnTo>
                    <a:pt x="750" y="344"/>
                  </a:lnTo>
                  <a:lnTo>
                    <a:pt x="813" y="344"/>
                  </a:lnTo>
                  <a:lnTo>
                    <a:pt x="813" y="282"/>
                  </a:lnTo>
                  <a:lnTo>
                    <a:pt x="782" y="282"/>
                  </a:lnTo>
                  <a:lnTo>
                    <a:pt x="782" y="219"/>
                  </a:lnTo>
                  <a:lnTo>
                    <a:pt x="813" y="219"/>
                  </a:lnTo>
                  <a:lnTo>
                    <a:pt x="813" y="0"/>
                  </a:lnTo>
                  <a:close/>
                  <a:moveTo>
                    <a:pt x="688" y="469"/>
                  </a:moveTo>
                  <a:lnTo>
                    <a:pt x="750" y="469"/>
                  </a:lnTo>
                  <a:lnTo>
                    <a:pt x="750" y="438"/>
                  </a:lnTo>
                  <a:lnTo>
                    <a:pt x="688" y="438"/>
                  </a:lnTo>
                  <a:lnTo>
                    <a:pt x="688" y="469"/>
                  </a:lnTo>
                  <a:close/>
                  <a:moveTo>
                    <a:pt x="750" y="0"/>
                  </a:moveTo>
                  <a:lnTo>
                    <a:pt x="688" y="0"/>
                  </a:lnTo>
                  <a:lnTo>
                    <a:pt x="688" y="219"/>
                  </a:lnTo>
                  <a:lnTo>
                    <a:pt x="719" y="219"/>
                  </a:lnTo>
                  <a:lnTo>
                    <a:pt x="719" y="282"/>
                  </a:lnTo>
                  <a:lnTo>
                    <a:pt x="688" y="282"/>
                  </a:lnTo>
                  <a:lnTo>
                    <a:pt x="688" y="344"/>
                  </a:lnTo>
                  <a:lnTo>
                    <a:pt x="750" y="344"/>
                  </a:lnTo>
                  <a:lnTo>
                    <a:pt x="750" y="157"/>
                  </a:lnTo>
                  <a:lnTo>
                    <a:pt x="719" y="157"/>
                  </a:lnTo>
                  <a:lnTo>
                    <a:pt x="719" y="94"/>
                  </a:lnTo>
                  <a:lnTo>
                    <a:pt x="750" y="94"/>
                  </a:lnTo>
                  <a:lnTo>
                    <a:pt x="750" y="0"/>
                  </a:lnTo>
                  <a:close/>
                  <a:moveTo>
                    <a:pt x="625" y="469"/>
                  </a:moveTo>
                  <a:lnTo>
                    <a:pt x="688" y="469"/>
                  </a:lnTo>
                  <a:lnTo>
                    <a:pt x="688" y="438"/>
                  </a:lnTo>
                  <a:lnTo>
                    <a:pt x="625" y="438"/>
                  </a:lnTo>
                  <a:lnTo>
                    <a:pt x="625" y="469"/>
                  </a:lnTo>
                  <a:close/>
                  <a:moveTo>
                    <a:pt x="688" y="0"/>
                  </a:moveTo>
                  <a:lnTo>
                    <a:pt x="625" y="0"/>
                  </a:lnTo>
                  <a:lnTo>
                    <a:pt x="625" y="94"/>
                  </a:lnTo>
                  <a:lnTo>
                    <a:pt x="657" y="94"/>
                  </a:lnTo>
                  <a:lnTo>
                    <a:pt x="657" y="157"/>
                  </a:lnTo>
                  <a:lnTo>
                    <a:pt x="625" y="157"/>
                  </a:lnTo>
                  <a:lnTo>
                    <a:pt x="625" y="344"/>
                  </a:lnTo>
                  <a:lnTo>
                    <a:pt x="688" y="344"/>
                  </a:lnTo>
                  <a:lnTo>
                    <a:pt x="688" y="282"/>
                  </a:lnTo>
                  <a:lnTo>
                    <a:pt x="657" y="282"/>
                  </a:lnTo>
                  <a:lnTo>
                    <a:pt x="657" y="219"/>
                  </a:lnTo>
                  <a:lnTo>
                    <a:pt x="688" y="219"/>
                  </a:lnTo>
                  <a:lnTo>
                    <a:pt x="688" y="0"/>
                  </a:lnTo>
                  <a:close/>
                  <a:moveTo>
                    <a:pt x="563" y="469"/>
                  </a:moveTo>
                  <a:lnTo>
                    <a:pt x="625" y="469"/>
                  </a:lnTo>
                  <a:lnTo>
                    <a:pt x="625" y="438"/>
                  </a:lnTo>
                  <a:lnTo>
                    <a:pt x="563" y="438"/>
                  </a:lnTo>
                  <a:lnTo>
                    <a:pt x="563" y="469"/>
                  </a:lnTo>
                  <a:close/>
                  <a:moveTo>
                    <a:pt x="625" y="0"/>
                  </a:moveTo>
                  <a:lnTo>
                    <a:pt x="563" y="0"/>
                  </a:lnTo>
                  <a:lnTo>
                    <a:pt x="563" y="219"/>
                  </a:lnTo>
                  <a:lnTo>
                    <a:pt x="594" y="219"/>
                  </a:lnTo>
                  <a:lnTo>
                    <a:pt x="594" y="282"/>
                  </a:lnTo>
                  <a:lnTo>
                    <a:pt x="563" y="282"/>
                  </a:lnTo>
                  <a:lnTo>
                    <a:pt x="563" y="344"/>
                  </a:lnTo>
                  <a:lnTo>
                    <a:pt x="625" y="344"/>
                  </a:lnTo>
                  <a:lnTo>
                    <a:pt x="625" y="157"/>
                  </a:lnTo>
                  <a:lnTo>
                    <a:pt x="594" y="157"/>
                  </a:lnTo>
                  <a:lnTo>
                    <a:pt x="594" y="94"/>
                  </a:lnTo>
                  <a:lnTo>
                    <a:pt x="625" y="94"/>
                  </a:lnTo>
                  <a:lnTo>
                    <a:pt x="625" y="0"/>
                  </a:lnTo>
                  <a:close/>
                  <a:moveTo>
                    <a:pt x="500" y="469"/>
                  </a:moveTo>
                  <a:lnTo>
                    <a:pt x="563" y="469"/>
                  </a:lnTo>
                  <a:lnTo>
                    <a:pt x="563" y="438"/>
                  </a:lnTo>
                  <a:lnTo>
                    <a:pt x="500" y="438"/>
                  </a:lnTo>
                  <a:lnTo>
                    <a:pt x="500" y="469"/>
                  </a:lnTo>
                  <a:close/>
                  <a:moveTo>
                    <a:pt x="563" y="0"/>
                  </a:moveTo>
                  <a:lnTo>
                    <a:pt x="500" y="0"/>
                  </a:lnTo>
                  <a:lnTo>
                    <a:pt x="500" y="94"/>
                  </a:lnTo>
                  <a:lnTo>
                    <a:pt x="532" y="94"/>
                  </a:lnTo>
                  <a:lnTo>
                    <a:pt x="532" y="157"/>
                  </a:lnTo>
                  <a:lnTo>
                    <a:pt x="500" y="157"/>
                  </a:lnTo>
                  <a:lnTo>
                    <a:pt x="500" y="344"/>
                  </a:lnTo>
                  <a:lnTo>
                    <a:pt x="563" y="344"/>
                  </a:lnTo>
                  <a:lnTo>
                    <a:pt x="563" y="282"/>
                  </a:lnTo>
                  <a:lnTo>
                    <a:pt x="500" y="282"/>
                  </a:lnTo>
                  <a:lnTo>
                    <a:pt x="500" y="219"/>
                  </a:lnTo>
                  <a:lnTo>
                    <a:pt x="563" y="219"/>
                  </a:lnTo>
                  <a:lnTo>
                    <a:pt x="563" y="0"/>
                  </a:lnTo>
                  <a:close/>
                  <a:moveTo>
                    <a:pt x="438" y="469"/>
                  </a:moveTo>
                  <a:lnTo>
                    <a:pt x="500" y="469"/>
                  </a:lnTo>
                  <a:lnTo>
                    <a:pt x="500" y="438"/>
                  </a:lnTo>
                  <a:lnTo>
                    <a:pt x="438" y="438"/>
                  </a:lnTo>
                  <a:lnTo>
                    <a:pt x="438" y="469"/>
                  </a:lnTo>
                  <a:close/>
                  <a:moveTo>
                    <a:pt x="500" y="0"/>
                  </a:moveTo>
                  <a:lnTo>
                    <a:pt x="438" y="0"/>
                  </a:lnTo>
                  <a:lnTo>
                    <a:pt x="438" y="219"/>
                  </a:lnTo>
                  <a:lnTo>
                    <a:pt x="469" y="219"/>
                  </a:lnTo>
                  <a:lnTo>
                    <a:pt x="469" y="282"/>
                  </a:lnTo>
                  <a:lnTo>
                    <a:pt x="438" y="282"/>
                  </a:lnTo>
                  <a:lnTo>
                    <a:pt x="438" y="344"/>
                  </a:lnTo>
                  <a:lnTo>
                    <a:pt x="500" y="344"/>
                  </a:lnTo>
                  <a:lnTo>
                    <a:pt x="500" y="157"/>
                  </a:lnTo>
                  <a:lnTo>
                    <a:pt x="438" y="157"/>
                  </a:lnTo>
                  <a:lnTo>
                    <a:pt x="438" y="94"/>
                  </a:lnTo>
                  <a:lnTo>
                    <a:pt x="500" y="94"/>
                  </a:lnTo>
                  <a:lnTo>
                    <a:pt x="500" y="0"/>
                  </a:lnTo>
                  <a:close/>
                  <a:moveTo>
                    <a:pt x="375" y="469"/>
                  </a:moveTo>
                  <a:lnTo>
                    <a:pt x="438" y="469"/>
                  </a:lnTo>
                  <a:lnTo>
                    <a:pt x="438" y="438"/>
                  </a:lnTo>
                  <a:lnTo>
                    <a:pt x="375" y="438"/>
                  </a:lnTo>
                  <a:lnTo>
                    <a:pt x="375" y="469"/>
                  </a:lnTo>
                  <a:close/>
                  <a:moveTo>
                    <a:pt x="438" y="0"/>
                  </a:moveTo>
                  <a:lnTo>
                    <a:pt x="375" y="0"/>
                  </a:lnTo>
                  <a:lnTo>
                    <a:pt x="375" y="94"/>
                  </a:lnTo>
                  <a:lnTo>
                    <a:pt x="407" y="94"/>
                  </a:lnTo>
                  <a:lnTo>
                    <a:pt x="407" y="157"/>
                  </a:lnTo>
                  <a:lnTo>
                    <a:pt x="375" y="157"/>
                  </a:lnTo>
                  <a:lnTo>
                    <a:pt x="375" y="344"/>
                  </a:lnTo>
                  <a:lnTo>
                    <a:pt x="438" y="344"/>
                  </a:lnTo>
                  <a:lnTo>
                    <a:pt x="438" y="282"/>
                  </a:lnTo>
                  <a:lnTo>
                    <a:pt x="375" y="282"/>
                  </a:lnTo>
                  <a:lnTo>
                    <a:pt x="375" y="219"/>
                  </a:lnTo>
                  <a:lnTo>
                    <a:pt x="438" y="219"/>
                  </a:lnTo>
                  <a:lnTo>
                    <a:pt x="438" y="0"/>
                  </a:lnTo>
                  <a:close/>
                  <a:moveTo>
                    <a:pt x="313" y="469"/>
                  </a:moveTo>
                  <a:lnTo>
                    <a:pt x="375" y="469"/>
                  </a:lnTo>
                  <a:lnTo>
                    <a:pt x="375" y="438"/>
                  </a:lnTo>
                  <a:lnTo>
                    <a:pt x="313" y="438"/>
                  </a:lnTo>
                  <a:lnTo>
                    <a:pt x="313" y="469"/>
                  </a:lnTo>
                  <a:close/>
                  <a:moveTo>
                    <a:pt x="375" y="0"/>
                  </a:moveTo>
                  <a:lnTo>
                    <a:pt x="313" y="0"/>
                  </a:lnTo>
                  <a:lnTo>
                    <a:pt x="313" y="219"/>
                  </a:lnTo>
                  <a:lnTo>
                    <a:pt x="344" y="219"/>
                  </a:lnTo>
                  <a:lnTo>
                    <a:pt x="344" y="282"/>
                  </a:lnTo>
                  <a:lnTo>
                    <a:pt x="313" y="282"/>
                  </a:lnTo>
                  <a:lnTo>
                    <a:pt x="313" y="344"/>
                  </a:lnTo>
                  <a:lnTo>
                    <a:pt x="375" y="344"/>
                  </a:lnTo>
                  <a:lnTo>
                    <a:pt x="375" y="157"/>
                  </a:lnTo>
                  <a:lnTo>
                    <a:pt x="313" y="157"/>
                  </a:lnTo>
                  <a:lnTo>
                    <a:pt x="313" y="94"/>
                  </a:lnTo>
                  <a:lnTo>
                    <a:pt x="375" y="94"/>
                  </a:lnTo>
                  <a:lnTo>
                    <a:pt x="375" y="0"/>
                  </a:lnTo>
                  <a:close/>
                  <a:moveTo>
                    <a:pt x="219" y="469"/>
                  </a:moveTo>
                  <a:lnTo>
                    <a:pt x="313" y="469"/>
                  </a:lnTo>
                  <a:lnTo>
                    <a:pt x="313" y="438"/>
                  </a:lnTo>
                  <a:lnTo>
                    <a:pt x="219" y="438"/>
                  </a:lnTo>
                  <a:lnTo>
                    <a:pt x="219" y="469"/>
                  </a:lnTo>
                  <a:close/>
                  <a:moveTo>
                    <a:pt x="313" y="0"/>
                  </a:moveTo>
                  <a:lnTo>
                    <a:pt x="219" y="0"/>
                  </a:lnTo>
                  <a:lnTo>
                    <a:pt x="219" y="94"/>
                  </a:lnTo>
                  <a:lnTo>
                    <a:pt x="282" y="94"/>
                  </a:lnTo>
                  <a:lnTo>
                    <a:pt x="282" y="157"/>
                  </a:lnTo>
                  <a:lnTo>
                    <a:pt x="219" y="157"/>
                  </a:lnTo>
                  <a:lnTo>
                    <a:pt x="219" y="344"/>
                  </a:lnTo>
                  <a:lnTo>
                    <a:pt x="313" y="344"/>
                  </a:lnTo>
                  <a:lnTo>
                    <a:pt x="313" y="282"/>
                  </a:lnTo>
                  <a:lnTo>
                    <a:pt x="250" y="282"/>
                  </a:lnTo>
                  <a:lnTo>
                    <a:pt x="250" y="219"/>
                  </a:lnTo>
                  <a:lnTo>
                    <a:pt x="313" y="219"/>
                  </a:lnTo>
                  <a:lnTo>
                    <a:pt x="313" y="0"/>
                  </a:lnTo>
                  <a:close/>
                  <a:moveTo>
                    <a:pt x="157" y="469"/>
                  </a:moveTo>
                  <a:lnTo>
                    <a:pt x="219" y="469"/>
                  </a:lnTo>
                  <a:lnTo>
                    <a:pt x="219" y="438"/>
                  </a:lnTo>
                  <a:lnTo>
                    <a:pt x="157" y="438"/>
                  </a:lnTo>
                  <a:lnTo>
                    <a:pt x="157" y="469"/>
                  </a:lnTo>
                  <a:close/>
                  <a:moveTo>
                    <a:pt x="219" y="0"/>
                  </a:moveTo>
                  <a:lnTo>
                    <a:pt x="157" y="0"/>
                  </a:lnTo>
                  <a:lnTo>
                    <a:pt x="157" y="219"/>
                  </a:lnTo>
                  <a:lnTo>
                    <a:pt x="219" y="219"/>
                  </a:lnTo>
                  <a:lnTo>
                    <a:pt x="219" y="282"/>
                  </a:lnTo>
                  <a:lnTo>
                    <a:pt x="157" y="282"/>
                  </a:lnTo>
                  <a:lnTo>
                    <a:pt x="157" y="344"/>
                  </a:lnTo>
                  <a:lnTo>
                    <a:pt x="219" y="344"/>
                  </a:lnTo>
                  <a:lnTo>
                    <a:pt x="219" y="157"/>
                  </a:lnTo>
                  <a:lnTo>
                    <a:pt x="188" y="157"/>
                  </a:lnTo>
                  <a:lnTo>
                    <a:pt x="188" y="94"/>
                  </a:lnTo>
                  <a:lnTo>
                    <a:pt x="219" y="94"/>
                  </a:lnTo>
                  <a:lnTo>
                    <a:pt x="219" y="0"/>
                  </a:lnTo>
                  <a:close/>
                  <a:moveTo>
                    <a:pt x="94" y="469"/>
                  </a:moveTo>
                  <a:lnTo>
                    <a:pt x="157" y="469"/>
                  </a:lnTo>
                  <a:lnTo>
                    <a:pt x="157" y="438"/>
                  </a:lnTo>
                  <a:lnTo>
                    <a:pt x="157" y="344"/>
                  </a:lnTo>
                  <a:lnTo>
                    <a:pt x="157" y="282"/>
                  </a:lnTo>
                  <a:lnTo>
                    <a:pt x="125" y="282"/>
                  </a:lnTo>
                  <a:lnTo>
                    <a:pt x="125" y="219"/>
                  </a:lnTo>
                  <a:lnTo>
                    <a:pt x="157" y="219"/>
                  </a:lnTo>
                  <a:lnTo>
                    <a:pt x="157" y="0"/>
                  </a:lnTo>
                  <a:lnTo>
                    <a:pt x="94" y="0"/>
                  </a:lnTo>
                  <a:lnTo>
                    <a:pt x="94" y="94"/>
                  </a:lnTo>
                  <a:lnTo>
                    <a:pt x="157" y="94"/>
                  </a:lnTo>
                  <a:lnTo>
                    <a:pt x="157" y="157"/>
                  </a:lnTo>
                  <a:lnTo>
                    <a:pt x="94" y="157"/>
                  </a:lnTo>
                  <a:lnTo>
                    <a:pt x="94" y="469"/>
                  </a:lnTo>
                  <a:close/>
                  <a:moveTo>
                    <a:pt x="0" y="469"/>
                  </a:moveTo>
                  <a:lnTo>
                    <a:pt x="94" y="469"/>
                  </a:lnTo>
                  <a:lnTo>
                    <a:pt x="94" y="157"/>
                  </a:lnTo>
                  <a:lnTo>
                    <a:pt x="63" y="157"/>
                  </a:lnTo>
                  <a:lnTo>
                    <a:pt x="63" y="94"/>
                  </a:lnTo>
                  <a:lnTo>
                    <a:pt x="94" y="94"/>
                  </a:lnTo>
                  <a:lnTo>
                    <a:pt x="94" y="0"/>
                  </a:lnTo>
                  <a:lnTo>
                    <a:pt x="0" y="0"/>
                  </a:lnTo>
                  <a:lnTo>
                    <a:pt x="0" y="46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06" name="Google Shape;1006;p99"/>
            <p:cNvSpPr/>
            <p:nvPr/>
          </p:nvSpPr>
          <p:spPr>
            <a:xfrm>
              <a:off x="8924566" y="4032606"/>
              <a:ext cx="325123" cy="73651"/>
            </a:xfrm>
            <a:custGeom>
              <a:avLst/>
              <a:gdLst/>
              <a:ahLst/>
              <a:cxnLst/>
              <a:rect l="l" t="t" r="r" b="b"/>
              <a:pathLst>
                <a:path w="563" h="126" extrusionOk="0">
                  <a:moveTo>
                    <a:pt x="0" y="62"/>
                  </a:moveTo>
                  <a:lnTo>
                    <a:pt x="0" y="62"/>
                  </a:lnTo>
                  <a:cubicBezTo>
                    <a:pt x="31" y="125"/>
                    <a:pt x="31" y="125"/>
                    <a:pt x="31" y="125"/>
                  </a:cubicBezTo>
                  <a:cubicBezTo>
                    <a:pt x="94" y="94"/>
                    <a:pt x="187" y="62"/>
                    <a:pt x="281" y="62"/>
                  </a:cubicBezTo>
                  <a:cubicBezTo>
                    <a:pt x="375" y="62"/>
                    <a:pt x="469" y="94"/>
                    <a:pt x="531" y="125"/>
                  </a:cubicBezTo>
                  <a:cubicBezTo>
                    <a:pt x="562" y="62"/>
                    <a:pt x="562" y="62"/>
                    <a:pt x="562" y="62"/>
                  </a:cubicBezTo>
                  <a:cubicBezTo>
                    <a:pt x="500" y="0"/>
                    <a:pt x="375" y="0"/>
                    <a:pt x="281" y="0"/>
                  </a:cubicBezTo>
                  <a:cubicBezTo>
                    <a:pt x="187" y="0"/>
                    <a:pt x="94" y="0"/>
                    <a:pt x="0" y="62"/>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07" name="Google Shape;1007;p99"/>
            <p:cNvSpPr/>
            <p:nvPr/>
          </p:nvSpPr>
          <p:spPr>
            <a:xfrm>
              <a:off x="8868687" y="3943718"/>
              <a:ext cx="431802" cy="91429"/>
            </a:xfrm>
            <a:custGeom>
              <a:avLst/>
              <a:gdLst/>
              <a:ahLst/>
              <a:cxnLst/>
              <a:rect l="l" t="t" r="r" b="b"/>
              <a:pathLst>
                <a:path w="751" h="157" extrusionOk="0">
                  <a:moveTo>
                    <a:pt x="750" y="93"/>
                  </a:moveTo>
                  <a:lnTo>
                    <a:pt x="750" y="93"/>
                  </a:lnTo>
                  <a:cubicBezTo>
                    <a:pt x="656" y="31"/>
                    <a:pt x="500" y="0"/>
                    <a:pt x="375" y="0"/>
                  </a:cubicBezTo>
                  <a:cubicBezTo>
                    <a:pt x="250" y="0"/>
                    <a:pt x="94" y="31"/>
                    <a:pt x="0" y="93"/>
                  </a:cubicBezTo>
                  <a:cubicBezTo>
                    <a:pt x="31" y="156"/>
                    <a:pt x="31" y="156"/>
                    <a:pt x="31" y="156"/>
                  </a:cubicBezTo>
                  <a:cubicBezTo>
                    <a:pt x="125" y="93"/>
                    <a:pt x="250" y="62"/>
                    <a:pt x="375" y="62"/>
                  </a:cubicBezTo>
                  <a:cubicBezTo>
                    <a:pt x="500" y="62"/>
                    <a:pt x="625" y="93"/>
                    <a:pt x="719" y="156"/>
                  </a:cubicBezTo>
                  <a:lnTo>
                    <a:pt x="750" y="93"/>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08" name="Google Shape;1008;p99"/>
            <p:cNvSpPr/>
            <p:nvPr/>
          </p:nvSpPr>
          <p:spPr>
            <a:xfrm>
              <a:off x="5972684" y="3780516"/>
              <a:ext cx="898897" cy="884070"/>
            </a:xfrm>
            <a:custGeom>
              <a:avLst/>
              <a:gdLst/>
              <a:ahLst/>
              <a:cxnLst/>
              <a:rect l="l" t="t" r="r" b="b"/>
              <a:pathLst>
                <a:path w="1563" h="1533" extrusionOk="0">
                  <a:moveTo>
                    <a:pt x="781" y="1532"/>
                  </a:moveTo>
                  <a:lnTo>
                    <a:pt x="781" y="1532"/>
                  </a:lnTo>
                  <a:cubicBezTo>
                    <a:pt x="1219" y="1532"/>
                    <a:pt x="1562" y="1188"/>
                    <a:pt x="1562" y="750"/>
                  </a:cubicBezTo>
                  <a:cubicBezTo>
                    <a:pt x="1562" y="344"/>
                    <a:pt x="1219" y="0"/>
                    <a:pt x="781" y="0"/>
                  </a:cubicBezTo>
                  <a:cubicBezTo>
                    <a:pt x="375" y="0"/>
                    <a:pt x="0" y="344"/>
                    <a:pt x="0" y="750"/>
                  </a:cubicBezTo>
                  <a:cubicBezTo>
                    <a:pt x="0" y="1188"/>
                    <a:pt x="375" y="1532"/>
                    <a:pt x="781" y="1532"/>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09" name="Google Shape;1009;p99"/>
            <p:cNvSpPr/>
            <p:nvPr/>
          </p:nvSpPr>
          <p:spPr>
            <a:xfrm>
              <a:off x="6242306" y="3923400"/>
              <a:ext cx="360682" cy="594287"/>
            </a:xfrm>
            <a:custGeom>
              <a:avLst/>
              <a:gdLst/>
              <a:ahLst/>
              <a:cxnLst/>
              <a:rect l="l" t="t" r="r" b="b"/>
              <a:pathLst>
                <a:path w="626" h="1033" extrusionOk="0">
                  <a:moveTo>
                    <a:pt x="500" y="1032"/>
                  </a:moveTo>
                  <a:lnTo>
                    <a:pt x="625" y="1032"/>
                  </a:lnTo>
                  <a:lnTo>
                    <a:pt x="625" y="32"/>
                  </a:lnTo>
                  <a:lnTo>
                    <a:pt x="562" y="32"/>
                  </a:lnTo>
                  <a:lnTo>
                    <a:pt x="562" y="0"/>
                  </a:lnTo>
                  <a:lnTo>
                    <a:pt x="500" y="0"/>
                  </a:lnTo>
                  <a:lnTo>
                    <a:pt x="500" y="94"/>
                  </a:lnTo>
                  <a:lnTo>
                    <a:pt x="562" y="94"/>
                  </a:lnTo>
                  <a:lnTo>
                    <a:pt x="562" y="657"/>
                  </a:lnTo>
                  <a:lnTo>
                    <a:pt x="500" y="657"/>
                  </a:lnTo>
                  <a:lnTo>
                    <a:pt x="500" y="719"/>
                  </a:lnTo>
                  <a:lnTo>
                    <a:pt x="562" y="719"/>
                  </a:lnTo>
                  <a:lnTo>
                    <a:pt x="562" y="813"/>
                  </a:lnTo>
                  <a:lnTo>
                    <a:pt x="500" y="813"/>
                  </a:lnTo>
                  <a:lnTo>
                    <a:pt x="500" y="875"/>
                  </a:lnTo>
                  <a:lnTo>
                    <a:pt x="562" y="875"/>
                  </a:lnTo>
                  <a:lnTo>
                    <a:pt x="562" y="938"/>
                  </a:lnTo>
                  <a:lnTo>
                    <a:pt x="500" y="938"/>
                  </a:lnTo>
                  <a:lnTo>
                    <a:pt x="500" y="1032"/>
                  </a:lnTo>
                  <a:close/>
                  <a:moveTo>
                    <a:pt x="437" y="0"/>
                  </a:moveTo>
                  <a:lnTo>
                    <a:pt x="437" y="32"/>
                  </a:lnTo>
                  <a:lnTo>
                    <a:pt x="312" y="32"/>
                  </a:lnTo>
                  <a:lnTo>
                    <a:pt x="312" y="94"/>
                  </a:lnTo>
                  <a:lnTo>
                    <a:pt x="500" y="94"/>
                  </a:lnTo>
                  <a:lnTo>
                    <a:pt x="500" y="0"/>
                  </a:lnTo>
                  <a:lnTo>
                    <a:pt x="437" y="0"/>
                  </a:lnTo>
                  <a:close/>
                  <a:moveTo>
                    <a:pt x="312" y="1032"/>
                  </a:moveTo>
                  <a:lnTo>
                    <a:pt x="500" y="1032"/>
                  </a:lnTo>
                  <a:lnTo>
                    <a:pt x="500" y="938"/>
                  </a:lnTo>
                  <a:lnTo>
                    <a:pt x="437" y="938"/>
                  </a:lnTo>
                  <a:lnTo>
                    <a:pt x="437" y="875"/>
                  </a:lnTo>
                  <a:lnTo>
                    <a:pt x="500" y="875"/>
                  </a:lnTo>
                  <a:lnTo>
                    <a:pt x="500" y="813"/>
                  </a:lnTo>
                  <a:lnTo>
                    <a:pt x="437" y="813"/>
                  </a:lnTo>
                  <a:lnTo>
                    <a:pt x="437" y="719"/>
                  </a:lnTo>
                  <a:lnTo>
                    <a:pt x="500" y="719"/>
                  </a:lnTo>
                  <a:lnTo>
                    <a:pt x="500" y="657"/>
                  </a:lnTo>
                  <a:lnTo>
                    <a:pt x="312" y="657"/>
                  </a:lnTo>
                  <a:lnTo>
                    <a:pt x="312" y="719"/>
                  </a:lnTo>
                  <a:lnTo>
                    <a:pt x="375" y="719"/>
                  </a:lnTo>
                  <a:lnTo>
                    <a:pt x="375" y="813"/>
                  </a:lnTo>
                  <a:lnTo>
                    <a:pt x="312" y="813"/>
                  </a:lnTo>
                  <a:lnTo>
                    <a:pt x="312" y="875"/>
                  </a:lnTo>
                  <a:lnTo>
                    <a:pt x="375" y="875"/>
                  </a:lnTo>
                  <a:lnTo>
                    <a:pt x="375" y="938"/>
                  </a:lnTo>
                  <a:lnTo>
                    <a:pt x="312" y="938"/>
                  </a:lnTo>
                  <a:lnTo>
                    <a:pt x="312" y="1032"/>
                  </a:lnTo>
                  <a:close/>
                  <a:moveTo>
                    <a:pt x="312" y="32"/>
                  </a:moveTo>
                  <a:lnTo>
                    <a:pt x="125" y="32"/>
                  </a:lnTo>
                  <a:lnTo>
                    <a:pt x="125" y="94"/>
                  </a:lnTo>
                  <a:lnTo>
                    <a:pt x="312" y="94"/>
                  </a:lnTo>
                  <a:lnTo>
                    <a:pt x="312" y="32"/>
                  </a:lnTo>
                  <a:close/>
                  <a:moveTo>
                    <a:pt x="125" y="1032"/>
                  </a:moveTo>
                  <a:lnTo>
                    <a:pt x="312" y="1032"/>
                  </a:lnTo>
                  <a:lnTo>
                    <a:pt x="312" y="938"/>
                  </a:lnTo>
                  <a:lnTo>
                    <a:pt x="250" y="938"/>
                  </a:lnTo>
                  <a:lnTo>
                    <a:pt x="250" y="875"/>
                  </a:lnTo>
                  <a:lnTo>
                    <a:pt x="312" y="875"/>
                  </a:lnTo>
                  <a:lnTo>
                    <a:pt x="312" y="813"/>
                  </a:lnTo>
                  <a:lnTo>
                    <a:pt x="250" y="813"/>
                  </a:lnTo>
                  <a:lnTo>
                    <a:pt x="250" y="719"/>
                  </a:lnTo>
                  <a:lnTo>
                    <a:pt x="312" y="719"/>
                  </a:lnTo>
                  <a:lnTo>
                    <a:pt x="312" y="657"/>
                  </a:lnTo>
                  <a:lnTo>
                    <a:pt x="125" y="657"/>
                  </a:lnTo>
                  <a:lnTo>
                    <a:pt x="125" y="719"/>
                  </a:lnTo>
                  <a:lnTo>
                    <a:pt x="187" y="719"/>
                  </a:lnTo>
                  <a:lnTo>
                    <a:pt x="187" y="813"/>
                  </a:lnTo>
                  <a:lnTo>
                    <a:pt x="125" y="813"/>
                  </a:lnTo>
                  <a:lnTo>
                    <a:pt x="125" y="875"/>
                  </a:lnTo>
                  <a:lnTo>
                    <a:pt x="187" y="875"/>
                  </a:lnTo>
                  <a:lnTo>
                    <a:pt x="187" y="938"/>
                  </a:lnTo>
                  <a:lnTo>
                    <a:pt x="125" y="938"/>
                  </a:lnTo>
                  <a:lnTo>
                    <a:pt x="125" y="1032"/>
                  </a:lnTo>
                  <a:close/>
                  <a:moveTo>
                    <a:pt x="125" y="32"/>
                  </a:moveTo>
                  <a:lnTo>
                    <a:pt x="0" y="32"/>
                  </a:lnTo>
                  <a:lnTo>
                    <a:pt x="0" y="1032"/>
                  </a:lnTo>
                  <a:lnTo>
                    <a:pt x="125" y="1032"/>
                  </a:lnTo>
                  <a:lnTo>
                    <a:pt x="125" y="938"/>
                  </a:lnTo>
                  <a:lnTo>
                    <a:pt x="62" y="938"/>
                  </a:lnTo>
                  <a:lnTo>
                    <a:pt x="62" y="875"/>
                  </a:lnTo>
                  <a:lnTo>
                    <a:pt x="125" y="875"/>
                  </a:lnTo>
                  <a:lnTo>
                    <a:pt x="125" y="813"/>
                  </a:lnTo>
                  <a:lnTo>
                    <a:pt x="62" y="813"/>
                  </a:lnTo>
                  <a:lnTo>
                    <a:pt x="62" y="719"/>
                  </a:lnTo>
                  <a:lnTo>
                    <a:pt x="125" y="719"/>
                  </a:lnTo>
                  <a:lnTo>
                    <a:pt x="125" y="657"/>
                  </a:lnTo>
                  <a:lnTo>
                    <a:pt x="62" y="657"/>
                  </a:lnTo>
                  <a:lnTo>
                    <a:pt x="62" y="94"/>
                  </a:lnTo>
                  <a:lnTo>
                    <a:pt x="125" y="94"/>
                  </a:lnTo>
                  <a:lnTo>
                    <a:pt x="125" y="32"/>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0" name="Google Shape;1010;p99"/>
            <p:cNvSpPr/>
            <p:nvPr/>
          </p:nvSpPr>
          <p:spPr>
            <a:xfrm>
              <a:off x="9409453" y="5221691"/>
              <a:ext cx="1062476" cy="1061834"/>
            </a:xfrm>
            <a:custGeom>
              <a:avLst/>
              <a:gdLst/>
              <a:ahLst/>
              <a:cxnLst/>
              <a:rect l="l" t="t" r="r" b="b"/>
              <a:pathLst>
                <a:path w="1844" h="1845" extrusionOk="0">
                  <a:moveTo>
                    <a:pt x="906" y="1844"/>
                  </a:moveTo>
                  <a:lnTo>
                    <a:pt x="906" y="1844"/>
                  </a:lnTo>
                  <a:cubicBezTo>
                    <a:pt x="1437" y="1844"/>
                    <a:pt x="1843" y="1438"/>
                    <a:pt x="1843" y="938"/>
                  </a:cubicBezTo>
                  <a:cubicBezTo>
                    <a:pt x="1843" y="407"/>
                    <a:pt x="1437" y="0"/>
                    <a:pt x="906" y="0"/>
                  </a:cubicBezTo>
                  <a:cubicBezTo>
                    <a:pt x="406" y="0"/>
                    <a:pt x="0" y="407"/>
                    <a:pt x="0" y="938"/>
                  </a:cubicBezTo>
                  <a:cubicBezTo>
                    <a:pt x="0" y="1438"/>
                    <a:pt x="406" y="1844"/>
                    <a:pt x="906" y="1844"/>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1" name="Google Shape;1011;p99"/>
            <p:cNvSpPr/>
            <p:nvPr/>
          </p:nvSpPr>
          <p:spPr>
            <a:xfrm>
              <a:off x="9607832" y="5815468"/>
              <a:ext cx="668024" cy="180317"/>
            </a:xfrm>
            <a:custGeom>
              <a:avLst/>
              <a:gdLst/>
              <a:ahLst/>
              <a:cxnLst/>
              <a:rect l="l" t="t" r="r" b="b"/>
              <a:pathLst>
                <a:path w="1158" h="313" extrusionOk="0">
                  <a:moveTo>
                    <a:pt x="750" y="156"/>
                  </a:moveTo>
                  <a:lnTo>
                    <a:pt x="407" y="156"/>
                  </a:lnTo>
                  <a:lnTo>
                    <a:pt x="407" y="0"/>
                  </a:lnTo>
                  <a:lnTo>
                    <a:pt x="0" y="0"/>
                  </a:lnTo>
                  <a:lnTo>
                    <a:pt x="0" y="312"/>
                  </a:lnTo>
                  <a:lnTo>
                    <a:pt x="1157" y="312"/>
                  </a:lnTo>
                  <a:lnTo>
                    <a:pt x="1157" y="0"/>
                  </a:lnTo>
                  <a:lnTo>
                    <a:pt x="750" y="0"/>
                  </a:lnTo>
                  <a:lnTo>
                    <a:pt x="750" y="156"/>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2" name="Google Shape;1012;p99"/>
            <p:cNvSpPr/>
            <p:nvPr/>
          </p:nvSpPr>
          <p:spPr>
            <a:xfrm>
              <a:off x="9877074" y="5815467"/>
              <a:ext cx="127001" cy="53333"/>
            </a:xfrm>
            <a:custGeom>
              <a:avLst/>
              <a:gdLst/>
              <a:ahLst/>
              <a:cxnLst/>
              <a:rect l="l" t="t" r="r" b="b"/>
              <a:pathLst>
                <a:path w="220" h="94" extrusionOk="0">
                  <a:moveTo>
                    <a:pt x="0" y="0"/>
                  </a:moveTo>
                  <a:lnTo>
                    <a:pt x="219" y="0"/>
                  </a:lnTo>
                  <a:lnTo>
                    <a:pt x="219" y="93"/>
                  </a:lnTo>
                  <a:lnTo>
                    <a:pt x="0" y="93"/>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3" name="Google Shape;1013;p99"/>
            <p:cNvSpPr/>
            <p:nvPr/>
          </p:nvSpPr>
          <p:spPr>
            <a:xfrm>
              <a:off x="9607832" y="5437053"/>
              <a:ext cx="668024" cy="342858"/>
            </a:xfrm>
            <a:custGeom>
              <a:avLst/>
              <a:gdLst/>
              <a:ahLst/>
              <a:cxnLst/>
              <a:rect l="l" t="t" r="r" b="b"/>
              <a:pathLst>
                <a:path w="1158" h="595" extrusionOk="0">
                  <a:moveTo>
                    <a:pt x="844" y="0"/>
                  </a:moveTo>
                  <a:lnTo>
                    <a:pt x="563" y="0"/>
                  </a:lnTo>
                  <a:lnTo>
                    <a:pt x="563" y="94"/>
                  </a:lnTo>
                  <a:lnTo>
                    <a:pt x="750" y="94"/>
                  </a:lnTo>
                  <a:lnTo>
                    <a:pt x="750" y="219"/>
                  </a:lnTo>
                  <a:lnTo>
                    <a:pt x="563" y="219"/>
                  </a:lnTo>
                  <a:lnTo>
                    <a:pt x="563" y="594"/>
                  </a:lnTo>
                  <a:lnTo>
                    <a:pt x="750" y="594"/>
                  </a:lnTo>
                  <a:lnTo>
                    <a:pt x="1157" y="594"/>
                  </a:lnTo>
                  <a:lnTo>
                    <a:pt x="1157" y="219"/>
                  </a:lnTo>
                  <a:lnTo>
                    <a:pt x="844" y="219"/>
                  </a:lnTo>
                  <a:lnTo>
                    <a:pt x="844" y="0"/>
                  </a:lnTo>
                  <a:close/>
                  <a:moveTo>
                    <a:pt x="563" y="0"/>
                  </a:moveTo>
                  <a:lnTo>
                    <a:pt x="282" y="0"/>
                  </a:lnTo>
                  <a:lnTo>
                    <a:pt x="282" y="219"/>
                  </a:lnTo>
                  <a:lnTo>
                    <a:pt x="0" y="219"/>
                  </a:lnTo>
                  <a:lnTo>
                    <a:pt x="0" y="594"/>
                  </a:lnTo>
                  <a:lnTo>
                    <a:pt x="407" y="594"/>
                  </a:lnTo>
                  <a:lnTo>
                    <a:pt x="563" y="594"/>
                  </a:lnTo>
                  <a:lnTo>
                    <a:pt x="563" y="219"/>
                  </a:lnTo>
                  <a:lnTo>
                    <a:pt x="375" y="219"/>
                  </a:lnTo>
                  <a:lnTo>
                    <a:pt x="375" y="94"/>
                  </a:lnTo>
                  <a:lnTo>
                    <a:pt x="563" y="94"/>
                  </a:lnTo>
                  <a:lnTo>
                    <a:pt x="563"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4" name="Google Shape;1014;p99"/>
            <p:cNvSpPr/>
            <p:nvPr/>
          </p:nvSpPr>
          <p:spPr>
            <a:xfrm>
              <a:off x="3829291" y="3402763"/>
              <a:ext cx="558802" cy="558732"/>
            </a:xfrm>
            <a:custGeom>
              <a:avLst/>
              <a:gdLst/>
              <a:ahLst/>
              <a:cxnLst/>
              <a:rect l="l" t="t" r="r" b="b"/>
              <a:pathLst>
                <a:path w="970" h="970" extrusionOk="0">
                  <a:moveTo>
                    <a:pt x="500" y="969"/>
                  </a:moveTo>
                  <a:lnTo>
                    <a:pt x="500" y="969"/>
                  </a:lnTo>
                  <a:cubicBezTo>
                    <a:pt x="750" y="969"/>
                    <a:pt x="969" y="750"/>
                    <a:pt x="969" y="469"/>
                  </a:cubicBezTo>
                  <a:cubicBezTo>
                    <a:pt x="969" y="219"/>
                    <a:pt x="750" y="0"/>
                    <a:pt x="500" y="0"/>
                  </a:cubicBezTo>
                  <a:cubicBezTo>
                    <a:pt x="219" y="0"/>
                    <a:pt x="0" y="219"/>
                    <a:pt x="0" y="469"/>
                  </a:cubicBezTo>
                  <a:cubicBezTo>
                    <a:pt x="0" y="750"/>
                    <a:pt x="219" y="969"/>
                    <a:pt x="500" y="969"/>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5" name="Google Shape;1015;p99"/>
            <p:cNvSpPr/>
            <p:nvPr/>
          </p:nvSpPr>
          <p:spPr>
            <a:xfrm>
              <a:off x="3938510" y="3473876"/>
              <a:ext cx="360682" cy="378412"/>
            </a:xfrm>
            <a:custGeom>
              <a:avLst/>
              <a:gdLst/>
              <a:ahLst/>
              <a:cxnLst/>
              <a:rect l="l" t="t" r="r" b="b"/>
              <a:pathLst>
                <a:path w="626" h="657" extrusionOk="0">
                  <a:moveTo>
                    <a:pt x="312" y="0"/>
                  </a:moveTo>
                  <a:lnTo>
                    <a:pt x="312" y="0"/>
                  </a:lnTo>
                  <a:cubicBezTo>
                    <a:pt x="281" y="0"/>
                    <a:pt x="250" y="94"/>
                    <a:pt x="250" y="125"/>
                  </a:cubicBezTo>
                  <a:cubicBezTo>
                    <a:pt x="250" y="250"/>
                    <a:pt x="250" y="250"/>
                    <a:pt x="250" y="250"/>
                  </a:cubicBezTo>
                  <a:cubicBezTo>
                    <a:pt x="0" y="344"/>
                    <a:pt x="0" y="344"/>
                    <a:pt x="0" y="344"/>
                  </a:cubicBezTo>
                  <a:cubicBezTo>
                    <a:pt x="0" y="406"/>
                    <a:pt x="0" y="406"/>
                    <a:pt x="0" y="406"/>
                  </a:cubicBezTo>
                  <a:cubicBezTo>
                    <a:pt x="250" y="375"/>
                    <a:pt x="250" y="375"/>
                    <a:pt x="250" y="375"/>
                  </a:cubicBezTo>
                  <a:cubicBezTo>
                    <a:pt x="250" y="500"/>
                    <a:pt x="250" y="500"/>
                    <a:pt x="250" y="500"/>
                  </a:cubicBezTo>
                  <a:cubicBezTo>
                    <a:pt x="125" y="594"/>
                    <a:pt x="125" y="594"/>
                    <a:pt x="125" y="594"/>
                  </a:cubicBezTo>
                  <a:cubicBezTo>
                    <a:pt x="125" y="656"/>
                    <a:pt x="125" y="656"/>
                    <a:pt x="125" y="656"/>
                  </a:cubicBezTo>
                  <a:cubicBezTo>
                    <a:pt x="312" y="594"/>
                    <a:pt x="312" y="594"/>
                    <a:pt x="312" y="594"/>
                  </a:cubicBezTo>
                  <a:cubicBezTo>
                    <a:pt x="468" y="656"/>
                    <a:pt x="468" y="656"/>
                    <a:pt x="468" y="656"/>
                  </a:cubicBezTo>
                  <a:cubicBezTo>
                    <a:pt x="468" y="594"/>
                    <a:pt x="468" y="594"/>
                    <a:pt x="468" y="594"/>
                  </a:cubicBezTo>
                  <a:cubicBezTo>
                    <a:pt x="375" y="500"/>
                    <a:pt x="375" y="500"/>
                    <a:pt x="375" y="500"/>
                  </a:cubicBezTo>
                  <a:cubicBezTo>
                    <a:pt x="375" y="375"/>
                    <a:pt x="375" y="375"/>
                    <a:pt x="375" y="375"/>
                  </a:cubicBezTo>
                  <a:cubicBezTo>
                    <a:pt x="625" y="406"/>
                    <a:pt x="625" y="406"/>
                    <a:pt x="625" y="406"/>
                  </a:cubicBezTo>
                  <a:cubicBezTo>
                    <a:pt x="625" y="344"/>
                    <a:pt x="625" y="344"/>
                    <a:pt x="625" y="344"/>
                  </a:cubicBezTo>
                  <a:cubicBezTo>
                    <a:pt x="375" y="250"/>
                    <a:pt x="375" y="250"/>
                    <a:pt x="375" y="250"/>
                  </a:cubicBezTo>
                  <a:cubicBezTo>
                    <a:pt x="375" y="125"/>
                    <a:pt x="375" y="125"/>
                    <a:pt x="375" y="125"/>
                  </a:cubicBezTo>
                  <a:cubicBezTo>
                    <a:pt x="375" y="94"/>
                    <a:pt x="343" y="0"/>
                    <a:pt x="31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6" name="Google Shape;1016;p99"/>
            <p:cNvSpPr/>
            <p:nvPr/>
          </p:nvSpPr>
          <p:spPr>
            <a:xfrm>
              <a:off x="11622067" y="5904356"/>
              <a:ext cx="774707" cy="77460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7" name="Google Shape;1017;p99"/>
            <p:cNvSpPr/>
            <p:nvPr/>
          </p:nvSpPr>
          <p:spPr>
            <a:xfrm>
              <a:off x="11677339" y="5958150"/>
              <a:ext cx="665437" cy="665035"/>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8" name="Google Shape;1018;p99"/>
            <p:cNvSpPr/>
            <p:nvPr/>
          </p:nvSpPr>
          <p:spPr>
            <a:xfrm>
              <a:off x="10903241" y="3491652"/>
              <a:ext cx="972826" cy="972699"/>
            </a:xfrm>
            <a:custGeom>
              <a:avLst/>
              <a:gdLst/>
              <a:ahLst/>
              <a:cxnLst/>
              <a:rect l="l" t="t" r="r" b="b"/>
              <a:pathLst>
                <a:path w="1689" h="1689" extrusionOk="0">
                  <a:moveTo>
                    <a:pt x="844" y="0"/>
                  </a:moveTo>
                  <a:lnTo>
                    <a:pt x="844" y="0"/>
                  </a:lnTo>
                  <a:cubicBezTo>
                    <a:pt x="1094" y="0"/>
                    <a:pt x="1282" y="94"/>
                    <a:pt x="1438" y="250"/>
                  </a:cubicBezTo>
                  <a:cubicBezTo>
                    <a:pt x="1594" y="375"/>
                    <a:pt x="1688" y="594"/>
                    <a:pt x="1688" y="844"/>
                  </a:cubicBezTo>
                  <a:cubicBezTo>
                    <a:pt x="1688" y="1063"/>
                    <a:pt x="1594" y="1282"/>
                    <a:pt x="1438" y="1438"/>
                  </a:cubicBezTo>
                  <a:cubicBezTo>
                    <a:pt x="1282" y="1594"/>
                    <a:pt x="1094" y="1688"/>
                    <a:pt x="844" y="1688"/>
                  </a:cubicBezTo>
                  <a:cubicBezTo>
                    <a:pt x="844" y="1532"/>
                    <a:pt x="844" y="1532"/>
                    <a:pt x="844" y="1532"/>
                  </a:cubicBezTo>
                  <a:cubicBezTo>
                    <a:pt x="1032" y="1532"/>
                    <a:pt x="1219" y="1469"/>
                    <a:pt x="1344" y="1344"/>
                  </a:cubicBezTo>
                  <a:cubicBezTo>
                    <a:pt x="1469" y="1219"/>
                    <a:pt x="1563" y="1032"/>
                    <a:pt x="1563" y="844"/>
                  </a:cubicBezTo>
                  <a:cubicBezTo>
                    <a:pt x="1563" y="625"/>
                    <a:pt x="1469" y="469"/>
                    <a:pt x="1344" y="344"/>
                  </a:cubicBezTo>
                  <a:cubicBezTo>
                    <a:pt x="1219" y="219"/>
                    <a:pt x="1032" y="125"/>
                    <a:pt x="844" y="125"/>
                  </a:cubicBezTo>
                  <a:lnTo>
                    <a:pt x="844" y="0"/>
                  </a:lnTo>
                  <a:close/>
                  <a:moveTo>
                    <a:pt x="844" y="1688"/>
                  </a:moveTo>
                  <a:lnTo>
                    <a:pt x="844" y="1688"/>
                  </a:lnTo>
                  <a:cubicBezTo>
                    <a:pt x="625" y="1688"/>
                    <a:pt x="407" y="1594"/>
                    <a:pt x="250" y="1438"/>
                  </a:cubicBezTo>
                  <a:cubicBezTo>
                    <a:pt x="94" y="1282"/>
                    <a:pt x="0" y="1063"/>
                    <a:pt x="0" y="844"/>
                  </a:cubicBezTo>
                  <a:cubicBezTo>
                    <a:pt x="0" y="594"/>
                    <a:pt x="94" y="375"/>
                    <a:pt x="250" y="250"/>
                  </a:cubicBezTo>
                  <a:cubicBezTo>
                    <a:pt x="407" y="94"/>
                    <a:pt x="625" y="0"/>
                    <a:pt x="844" y="0"/>
                  </a:cubicBezTo>
                  <a:cubicBezTo>
                    <a:pt x="844" y="125"/>
                    <a:pt x="844" y="125"/>
                    <a:pt x="844" y="125"/>
                  </a:cubicBezTo>
                  <a:cubicBezTo>
                    <a:pt x="657" y="125"/>
                    <a:pt x="469" y="219"/>
                    <a:pt x="344" y="344"/>
                  </a:cubicBezTo>
                  <a:cubicBezTo>
                    <a:pt x="219" y="469"/>
                    <a:pt x="157" y="625"/>
                    <a:pt x="157" y="844"/>
                  </a:cubicBezTo>
                  <a:cubicBezTo>
                    <a:pt x="157" y="1032"/>
                    <a:pt x="219" y="1219"/>
                    <a:pt x="344" y="1344"/>
                  </a:cubicBezTo>
                  <a:cubicBezTo>
                    <a:pt x="469" y="1469"/>
                    <a:pt x="657" y="1532"/>
                    <a:pt x="844" y="1532"/>
                  </a:cubicBezTo>
                  <a:lnTo>
                    <a:pt x="844" y="1688"/>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19" name="Google Shape;1019;p99"/>
            <p:cNvSpPr/>
            <p:nvPr/>
          </p:nvSpPr>
          <p:spPr>
            <a:xfrm>
              <a:off x="10938846" y="3529739"/>
              <a:ext cx="898897" cy="880892"/>
            </a:xfrm>
            <a:custGeom>
              <a:avLst/>
              <a:gdLst/>
              <a:ahLst/>
              <a:cxnLst/>
              <a:rect l="l" t="t" r="r" b="b"/>
              <a:pathLst>
                <a:path w="1563" h="1532" extrusionOk="0">
                  <a:moveTo>
                    <a:pt x="781" y="1531"/>
                  </a:moveTo>
                  <a:lnTo>
                    <a:pt x="781" y="1531"/>
                  </a:lnTo>
                  <a:cubicBezTo>
                    <a:pt x="1219" y="1531"/>
                    <a:pt x="1562" y="1187"/>
                    <a:pt x="1562" y="781"/>
                  </a:cubicBezTo>
                  <a:cubicBezTo>
                    <a:pt x="1562" y="344"/>
                    <a:pt x="1219" y="0"/>
                    <a:pt x="781" y="0"/>
                  </a:cubicBezTo>
                  <a:cubicBezTo>
                    <a:pt x="375" y="0"/>
                    <a:pt x="0" y="344"/>
                    <a:pt x="0" y="781"/>
                  </a:cubicBezTo>
                  <a:cubicBezTo>
                    <a:pt x="0" y="1187"/>
                    <a:pt x="375" y="1531"/>
                    <a:pt x="781" y="1531"/>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0" name="Google Shape;1020;p99"/>
            <p:cNvSpPr/>
            <p:nvPr/>
          </p:nvSpPr>
          <p:spPr>
            <a:xfrm>
              <a:off x="11083583" y="3781177"/>
              <a:ext cx="612147" cy="73651"/>
            </a:xfrm>
            <a:custGeom>
              <a:avLst/>
              <a:gdLst/>
              <a:ahLst/>
              <a:cxnLst/>
              <a:rect l="l" t="t" r="r" b="b"/>
              <a:pathLst>
                <a:path w="1063" h="126" extrusionOk="0">
                  <a:moveTo>
                    <a:pt x="0" y="0"/>
                  </a:moveTo>
                  <a:lnTo>
                    <a:pt x="1062" y="0"/>
                  </a:lnTo>
                  <a:lnTo>
                    <a:pt x="1062" y="125"/>
                  </a:lnTo>
                  <a:lnTo>
                    <a:pt x="0" y="125"/>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1" name="Google Shape;1021;p99"/>
            <p:cNvSpPr/>
            <p:nvPr/>
          </p:nvSpPr>
          <p:spPr>
            <a:xfrm>
              <a:off x="11083583" y="3923400"/>
              <a:ext cx="612147" cy="253968"/>
            </a:xfrm>
            <a:custGeom>
              <a:avLst/>
              <a:gdLst/>
              <a:ahLst/>
              <a:cxnLst/>
              <a:rect l="l" t="t" r="r" b="b"/>
              <a:pathLst>
                <a:path w="1063" h="439" extrusionOk="0">
                  <a:moveTo>
                    <a:pt x="906" y="438"/>
                  </a:moveTo>
                  <a:lnTo>
                    <a:pt x="1062" y="438"/>
                  </a:lnTo>
                  <a:lnTo>
                    <a:pt x="1062" y="0"/>
                  </a:lnTo>
                  <a:lnTo>
                    <a:pt x="906" y="0"/>
                  </a:lnTo>
                  <a:lnTo>
                    <a:pt x="906" y="219"/>
                  </a:lnTo>
                  <a:lnTo>
                    <a:pt x="1000" y="282"/>
                  </a:lnTo>
                  <a:lnTo>
                    <a:pt x="906" y="375"/>
                  </a:lnTo>
                  <a:lnTo>
                    <a:pt x="906" y="438"/>
                  </a:lnTo>
                  <a:close/>
                  <a:moveTo>
                    <a:pt x="0" y="438"/>
                  </a:moveTo>
                  <a:lnTo>
                    <a:pt x="906" y="438"/>
                  </a:lnTo>
                  <a:lnTo>
                    <a:pt x="906" y="375"/>
                  </a:lnTo>
                  <a:lnTo>
                    <a:pt x="844" y="282"/>
                  </a:lnTo>
                  <a:lnTo>
                    <a:pt x="906" y="219"/>
                  </a:lnTo>
                  <a:lnTo>
                    <a:pt x="906" y="0"/>
                  </a:lnTo>
                  <a:lnTo>
                    <a:pt x="0" y="0"/>
                  </a:lnTo>
                  <a:lnTo>
                    <a:pt x="0" y="438"/>
                  </a:lnTo>
                  <a:close/>
                  <a:moveTo>
                    <a:pt x="906" y="219"/>
                  </a:moveTo>
                  <a:lnTo>
                    <a:pt x="906"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2" name="Google Shape;1022;p99"/>
            <p:cNvSpPr/>
            <p:nvPr/>
          </p:nvSpPr>
          <p:spPr>
            <a:xfrm>
              <a:off x="11604287" y="3923400"/>
              <a:ext cx="91441" cy="253968"/>
            </a:xfrm>
            <a:custGeom>
              <a:avLst/>
              <a:gdLst/>
              <a:ahLst/>
              <a:cxnLst/>
              <a:rect l="l" t="t" r="r" b="b"/>
              <a:pathLst>
                <a:path w="157" h="439" extrusionOk="0">
                  <a:moveTo>
                    <a:pt x="0" y="438"/>
                  </a:moveTo>
                  <a:lnTo>
                    <a:pt x="156" y="438"/>
                  </a:lnTo>
                  <a:lnTo>
                    <a:pt x="156" y="0"/>
                  </a:lnTo>
                  <a:lnTo>
                    <a:pt x="0" y="0"/>
                  </a:lnTo>
                  <a:lnTo>
                    <a:pt x="0" y="219"/>
                  </a:lnTo>
                  <a:lnTo>
                    <a:pt x="94" y="282"/>
                  </a:lnTo>
                  <a:lnTo>
                    <a:pt x="0" y="375"/>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3" name="Google Shape;1023;p99"/>
            <p:cNvSpPr/>
            <p:nvPr/>
          </p:nvSpPr>
          <p:spPr>
            <a:xfrm>
              <a:off x="11083583" y="3923400"/>
              <a:ext cx="523244" cy="253968"/>
            </a:xfrm>
            <a:custGeom>
              <a:avLst/>
              <a:gdLst/>
              <a:ahLst/>
              <a:cxnLst/>
              <a:rect l="l" t="t" r="r" b="b"/>
              <a:pathLst>
                <a:path w="907" h="439" extrusionOk="0">
                  <a:moveTo>
                    <a:pt x="0" y="438"/>
                  </a:moveTo>
                  <a:lnTo>
                    <a:pt x="906" y="438"/>
                  </a:lnTo>
                  <a:lnTo>
                    <a:pt x="906" y="375"/>
                  </a:lnTo>
                  <a:lnTo>
                    <a:pt x="844" y="282"/>
                  </a:lnTo>
                  <a:lnTo>
                    <a:pt x="906" y="219"/>
                  </a:lnTo>
                  <a:lnTo>
                    <a:pt x="906" y="0"/>
                  </a:lnTo>
                  <a:lnTo>
                    <a:pt x="0" y="0"/>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4" name="Google Shape;1024;p99"/>
            <p:cNvSpPr/>
            <p:nvPr/>
          </p:nvSpPr>
          <p:spPr>
            <a:xfrm>
              <a:off x="11604287" y="4050386"/>
              <a:ext cx="2539" cy="2541"/>
            </a:xfrm>
            <a:custGeom>
              <a:avLst/>
              <a:gdLst/>
              <a:ahLst/>
              <a:cxnLst/>
              <a:rect l="l" t="t" r="r" b="b"/>
              <a:pathLst>
                <a:path w="1" h="1" extrusionOk="0">
                  <a:moveTo>
                    <a:pt x="0" y="0"/>
                  </a:move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5" name="Google Shape;1025;p99"/>
            <p:cNvSpPr/>
            <p:nvPr/>
          </p:nvSpPr>
          <p:spPr>
            <a:xfrm>
              <a:off x="7194815" y="5327849"/>
              <a:ext cx="1295409" cy="1295242"/>
            </a:xfrm>
            <a:custGeom>
              <a:avLst/>
              <a:gdLst/>
              <a:ahLst/>
              <a:cxnLst/>
              <a:rect l="l" t="t" r="r" b="b"/>
              <a:pathLst>
                <a:path w="2250" h="2251" extrusionOk="0">
                  <a:moveTo>
                    <a:pt x="1124" y="0"/>
                  </a:moveTo>
                  <a:lnTo>
                    <a:pt x="1124" y="0"/>
                  </a:lnTo>
                  <a:cubicBezTo>
                    <a:pt x="1436" y="0"/>
                    <a:pt x="1717" y="125"/>
                    <a:pt x="1905" y="344"/>
                  </a:cubicBezTo>
                  <a:cubicBezTo>
                    <a:pt x="2124" y="531"/>
                    <a:pt x="2249" y="812"/>
                    <a:pt x="2249" y="1125"/>
                  </a:cubicBezTo>
                  <a:cubicBezTo>
                    <a:pt x="2249" y="1437"/>
                    <a:pt x="2124" y="1719"/>
                    <a:pt x="1905" y="1906"/>
                  </a:cubicBezTo>
                  <a:cubicBezTo>
                    <a:pt x="1717" y="2125"/>
                    <a:pt x="1436" y="2250"/>
                    <a:pt x="1124" y="2250"/>
                  </a:cubicBezTo>
                  <a:cubicBezTo>
                    <a:pt x="1124" y="2094"/>
                    <a:pt x="1124" y="2094"/>
                    <a:pt x="1124" y="2094"/>
                  </a:cubicBezTo>
                  <a:cubicBezTo>
                    <a:pt x="1405" y="2094"/>
                    <a:pt x="1655" y="2000"/>
                    <a:pt x="1811" y="1812"/>
                  </a:cubicBezTo>
                  <a:cubicBezTo>
                    <a:pt x="1999" y="1656"/>
                    <a:pt x="2124" y="1406"/>
                    <a:pt x="2124" y="1125"/>
                  </a:cubicBezTo>
                  <a:cubicBezTo>
                    <a:pt x="2124" y="844"/>
                    <a:pt x="1999" y="594"/>
                    <a:pt x="1811" y="437"/>
                  </a:cubicBezTo>
                  <a:cubicBezTo>
                    <a:pt x="1655" y="250"/>
                    <a:pt x="1405" y="156"/>
                    <a:pt x="1124" y="156"/>
                  </a:cubicBezTo>
                  <a:lnTo>
                    <a:pt x="1124" y="0"/>
                  </a:lnTo>
                  <a:close/>
                  <a:moveTo>
                    <a:pt x="1124" y="2250"/>
                  </a:moveTo>
                  <a:lnTo>
                    <a:pt x="1124" y="2250"/>
                  </a:lnTo>
                  <a:cubicBezTo>
                    <a:pt x="812" y="2250"/>
                    <a:pt x="531" y="2125"/>
                    <a:pt x="344" y="1906"/>
                  </a:cubicBezTo>
                  <a:cubicBezTo>
                    <a:pt x="125" y="1719"/>
                    <a:pt x="0" y="1437"/>
                    <a:pt x="0" y="1125"/>
                  </a:cubicBezTo>
                  <a:cubicBezTo>
                    <a:pt x="0" y="812"/>
                    <a:pt x="125" y="531"/>
                    <a:pt x="344" y="344"/>
                  </a:cubicBezTo>
                  <a:cubicBezTo>
                    <a:pt x="531" y="125"/>
                    <a:pt x="812" y="0"/>
                    <a:pt x="1124" y="0"/>
                  </a:cubicBezTo>
                  <a:cubicBezTo>
                    <a:pt x="1124" y="156"/>
                    <a:pt x="1124" y="156"/>
                    <a:pt x="1124" y="156"/>
                  </a:cubicBezTo>
                  <a:cubicBezTo>
                    <a:pt x="843" y="156"/>
                    <a:pt x="625" y="250"/>
                    <a:pt x="437" y="437"/>
                  </a:cubicBezTo>
                  <a:cubicBezTo>
                    <a:pt x="250" y="594"/>
                    <a:pt x="156" y="844"/>
                    <a:pt x="156" y="1125"/>
                  </a:cubicBezTo>
                  <a:cubicBezTo>
                    <a:pt x="156" y="1406"/>
                    <a:pt x="250" y="1656"/>
                    <a:pt x="437" y="1812"/>
                  </a:cubicBezTo>
                  <a:cubicBezTo>
                    <a:pt x="625" y="2000"/>
                    <a:pt x="843" y="2094"/>
                    <a:pt x="1124" y="2094"/>
                  </a:cubicBezTo>
                  <a:lnTo>
                    <a:pt x="1124" y="2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6" name="Google Shape;1026;p99"/>
            <p:cNvSpPr/>
            <p:nvPr/>
          </p:nvSpPr>
          <p:spPr>
            <a:xfrm>
              <a:off x="7233679" y="5362951"/>
              <a:ext cx="1222879" cy="1225315"/>
            </a:xfrm>
            <a:custGeom>
              <a:avLst/>
              <a:gdLst/>
              <a:ahLst/>
              <a:cxnLst/>
              <a:rect l="l" t="t" r="r" b="b"/>
              <a:pathLst>
                <a:path w="2125" h="2126" extrusionOk="0">
                  <a:moveTo>
                    <a:pt x="1062" y="2125"/>
                  </a:moveTo>
                  <a:lnTo>
                    <a:pt x="1062" y="2125"/>
                  </a:lnTo>
                  <a:cubicBezTo>
                    <a:pt x="1655" y="2125"/>
                    <a:pt x="2124" y="1657"/>
                    <a:pt x="2124" y="1063"/>
                  </a:cubicBezTo>
                  <a:cubicBezTo>
                    <a:pt x="2124" y="469"/>
                    <a:pt x="1655" y="0"/>
                    <a:pt x="1062" y="0"/>
                  </a:cubicBezTo>
                  <a:cubicBezTo>
                    <a:pt x="500" y="0"/>
                    <a:pt x="0" y="469"/>
                    <a:pt x="0" y="1063"/>
                  </a:cubicBezTo>
                  <a:cubicBezTo>
                    <a:pt x="0" y="1657"/>
                    <a:pt x="500" y="2125"/>
                    <a:pt x="1062" y="2125"/>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7" name="Google Shape;1027;p99"/>
            <p:cNvSpPr/>
            <p:nvPr/>
          </p:nvSpPr>
          <p:spPr>
            <a:xfrm>
              <a:off x="7718058" y="6155784"/>
              <a:ext cx="254001" cy="91429"/>
            </a:xfrm>
            <a:custGeom>
              <a:avLst/>
              <a:gdLst/>
              <a:ahLst/>
              <a:cxnLst/>
              <a:rect l="l" t="t" r="r" b="b"/>
              <a:pathLst>
                <a:path w="439" h="158" extrusionOk="0">
                  <a:moveTo>
                    <a:pt x="0" y="0"/>
                  </a:moveTo>
                  <a:lnTo>
                    <a:pt x="0" y="157"/>
                  </a:lnTo>
                  <a:lnTo>
                    <a:pt x="438" y="157"/>
                  </a:lnTo>
                  <a:lnTo>
                    <a:pt x="438"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8" name="Google Shape;1028;p99"/>
            <p:cNvSpPr/>
            <p:nvPr/>
          </p:nvSpPr>
          <p:spPr>
            <a:xfrm>
              <a:off x="7484377" y="5688484"/>
              <a:ext cx="718825" cy="449523"/>
            </a:xfrm>
            <a:custGeom>
              <a:avLst/>
              <a:gdLst/>
              <a:ahLst/>
              <a:cxnLst/>
              <a:rect l="l" t="t" r="r" b="b"/>
              <a:pathLst>
                <a:path w="1250" h="782" extrusionOk="0">
                  <a:moveTo>
                    <a:pt x="843" y="781"/>
                  </a:moveTo>
                  <a:lnTo>
                    <a:pt x="1249" y="781"/>
                  </a:lnTo>
                  <a:lnTo>
                    <a:pt x="1249" y="0"/>
                  </a:lnTo>
                  <a:lnTo>
                    <a:pt x="624" y="0"/>
                  </a:lnTo>
                  <a:lnTo>
                    <a:pt x="624" y="94"/>
                  </a:lnTo>
                  <a:lnTo>
                    <a:pt x="1155" y="94"/>
                  </a:lnTo>
                  <a:lnTo>
                    <a:pt x="1155" y="687"/>
                  </a:lnTo>
                  <a:lnTo>
                    <a:pt x="843" y="687"/>
                  </a:lnTo>
                  <a:lnTo>
                    <a:pt x="624" y="687"/>
                  </a:lnTo>
                  <a:lnTo>
                    <a:pt x="624" y="781"/>
                  </a:lnTo>
                  <a:lnTo>
                    <a:pt x="843" y="781"/>
                  </a:lnTo>
                  <a:close/>
                  <a:moveTo>
                    <a:pt x="624" y="0"/>
                  </a:moveTo>
                  <a:lnTo>
                    <a:pt x="0" y="0"/>
                  </a:lnTo>
                  <a:lnTo>
                    <a:pt x="0" y="781"/>
                  </a:lnTo>
                  <a:lnTo>
                    <a:pt x="405" y="781"/>
                  </a:lnTo>
                  <a:lnTo>
                    <a:pt x="624" y="781"/>
                  </a:lnTo>
                  <a:lnTo>
                    <a:pt x="624" y="687"/>
                  </a:lnTo>
                  <a:lnTo>
                    <a:pt x="405" y="687"/>
                  </a:lnTo>
                  <a:lnTo>
                    <a:pt x="94" y="687"/>
                  </a:lnTo>
                  <a:lnTo>
                    <a:pt x="94" y="94"/>
                  </a:lnTo>
                  <a:lnTo>
                    <a:pt x="624" y="94"/>
                  </a:lnTo>
                  <a:lnTo>
                    <a:pt x="624"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29" name="Google Shape;1029;p99"/>
            <p:cNvSpPr/>
            <p:nvPr/>
          </p:nvSpPr>
          <p:spPr>
            <a:xfrm>
              <a:off x="7664718" y="6282772"/>
              <a:ext cx="360681" cy="38093"/>
            </a:xfrm>
            <a:custGeom>
              <a:avLst/>
              <a:gdLst/>
              <a:ahLst/>
              <a:cxnLst/>
              <a:rect l="l" t="t" r="r" b="b"/>
              <a:pathLst>
                <a:path w="625" h="64" extrusionOk="0">
                  <a:moveTo>
                    <a:pt x="0" y="0"/>
                  </a:moveTo>
                  <a:lnTo>
                    <a:pt x="0" y="63"/>
                  </a:lnTo>
                  <a:lnTo>
                    <a:pt x="624" y="63"/>
                  </a:lnTo>
                  <a:lnTo>
                    <a:pt x="624" y="0"/>
                  </a:lnTo>
                  <a:lnTo>
                    <a:pt x="531" y="0"/>
                  </a:lnTo>
                  <a:lnTo>
                    <a:pt x="93"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0" name="Google Shape;1030;p99"/>
            <p:cNvSpPr/>
            <p:nvPr/>
          </p:nvSpPr>
          <p:spPr>
            <a:xfrm>
              <a:off x="4261093" y="5759596"/>
              <a:ext cx="901709" cy="881272"/>
            </a:xfrm>
            <a:custGeom>
              <a:avLst/>
              <a:gdLst/>
              <a:ahLst/>
              <a:cxnLst/>
              <a:rect l="l" t="t" r="r" b="b"/>
              <a:pathLst>
                <a:path w="1564" h="1532" extrusionOk="0">
                  <a:moveTo>
                    <a:pt x="781" y="1531"/>
                  </a:moveTo>
                  <a:lnTo>
                    <a:pt x="781" y="1531"/>
                  </a:lnTo>
                  <a:cubicBezTo>
                    <a:pt x="1219" y="1531"/>
                    <a:pt x="1563" y="1187"/>
                    <a:pt x="1563" y="781"/>
                  </a:cubicBezTo>
                  <a:cubicBezTo>
                    <a:pt x="1563" y="344"/>
                    <a:pt x="1219" y="0"/>
                    <a:pt x="781" y="0"/>
                  </a:cubicBezTo>
                  <a:cubicBezTo>
                    <a:pt x="344" y="0"/>
                    <a:pt x="0" y="344"/>
                    <a:pt x="0" y="781"/>
                  </a:cubicBezTo>
                  <a:cubicBezTo>
                    <a:pt x="0" y="1187"/>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1" name="Google Shape;1031;p99"/>
            <p:cNvSpPr/>
            <p:nvPr/>
          </p:nvSpPr>
          <p:spPr>
            <a:xfrm>
              <a:off x="3001244" y="4609033"/>
              <a:ext cx="863957" cy="863435"/>
            </a:xfrm>
            <a:custGeom>
              <a:avLst/>
              <a:gdLst/>
              <a:ahLst/>
              <a:cxnLst/>
              <a:rect l="l" t="t" r="r" b="b"/>
              <a:pathLst>
                <a:path w="1501" h="1501" extrusionOk="0">
                  <a:moveTo>
                    <a:pt x="750" y="1500"/>
                  </a:moveTo>
                  <a:lnTo>
                    <a:pt x="750" y="1500"/>
                  </a:lnTo>
                  <a:cubicBezTo>
                    <a:pt x="1156" y="1500"/>
                    <a:pt x="1500" y="1156"/>
                    <a:pt x="1500" y="750"/>
                  </a:cubicBezTo>
                  <a:cubicBezTo>
                    <a:pt x="1500" y="312"/>
                    <a:pt x="1156" y="0"/>
                    <a:pt x="750" y="0"/>
                  </a:cubicBezTo>
                  <a:cubicBezTo>
                    <a:pt x="343" y="0"/>
                    <a:pt x="0" y="312"/>
                    <a:pt x="0" y="750"/>
                  </a:cubicBezTo>
                  <a:cubicBezTo>
                    <a:pt x="0" y="1156"/>
                    <a:pt x="343" y="1500"/>
                    <a:pt x="750" y="1500"/>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2" name="Google Shape;1032;p99"/>
            <p:cNvSpPr/>
            <p:nvPr/>
          </p:nvSpPr>
          <p:spPr>
            <a:xfrm>
              <a:off x="3146027" y="4751336"/>
              <a:ext cx="576584" cy="558732"/>
            </a:xfrm>
            <a:custGeom>
              <a:avLst/>
              <a:gdLst/>
              <a:ahLst/>
              <a:cxnLst/>
              <a:rect l="l" t="t" r="r" b="b"/>
              <a:pathLst>
                <a:path w="1001" h="970" extrusionOk="0">
                  <a:moveTo>
                    <a:pt x="531" y="969"/>
                  </a:moveTo>
                  <a:lnTo>
                    <a:pt x="531" y="969"/>
                  </a:lnTo>
                  <a:cubicBezTo>
                    <a:pt x="562" y="969"/>
                    <a:pt x="593" y="969"/>
                    <a:pt x="593" y="969"/>
                  </a:cubicBezTo>
                  <a:cubicBezTo>
                    <a:pt x="625" y="969"/>
                    <a:pt x="625" y="969"/>
                    <a:pt x="656" y="969"/>
                  </a:cubicBezTo>
                  <a:cubicBezTo>
                    <a:pt x="656" y="969"/>
                    <a:pt x="656" y="937"/>
                    <a:pt x="687" y="937"/>
                  </a:cubicBezTo>
                  <a:lnTo>
                    <a:pt x="718" y="937"/>
                  </a:lnTo>
                  <a:cubicBezTo>
                    <a:pt x="718" y="937"/>
                    <a:pt x="718" y="906"/>
                    <a:pt x="750" y="906"/>
                  </a:cubicBezTo>
                  <a:cubicBezTo>
                    <a:pt x="781" y="906"/>
                    <a:pt x="812" y="875"/>
                    <a:pt x="812" y="844"/>
                  </a:cubicBezTo>
                  <a:cubicBezTo>
                    <a:pt x="843" y="844"/>
                    <a:pt x="843" y="844"/>
                    <a:pt x="843" y="844"/>
                  </a:cubicBezTo>
                  <a:cubicBezTo>
                    <a:pt x="843" y="844"/>
                    <a:pt x="843" y="812"/>
                    <a:pt x="875" y="812"/>
                  </a:cubicBezTo>
                  <a:cubicBezTo>
                    <a:pt x="875" y="812"/>
                    <a:pt x="875" y="812"/>
                    <a:pt x="875" y="781"/>
                  </a:cubicBezTo>
                  <a:cubicBezTo>
                    <a:pt x="906" y="781"/>
                    <a:pt x="906" y="750"/>
                    <a:pt x="906" y="750"/>
                  </a:cubicBezTo>
                  <a:cubicBezTo>
                    <a:pt x="906" y="750"/>
                    <a:pt x="906" y="750"/>
                    <a:pt x="937" y="750"/>
                  </a:cubicBezTo>
                  <a:cubicBezTo>
                    <a:pt x="937" y="719"/>
                    <a:pt x="937" y="719"/>
                    <a:pt x="937" y="719"/>
                  </a:cubicBezTo>
                  <a:cubicBezTo>
                    <a:pt x="937" y="687"/>
                    <a:pt x="937" y="687"/>
                    <a:pt x="937" y="687"/>
                  </a:cubicBezTo>
                  <a:lnTo>
                    <a:pt x="968" y="656"/>
                  </a:lnTo>
                  <a:lnTo>
                    <a:pt x="968" y="625"/>
                  </a:lnTo>
                  <a:cubicBezTo>
                    <a:pt x="968" y="594"/>
                    <a:pt x="968" y="594"/>
                    <a:pt x="968" y="594"/>
                  </a:cubicBezTo>
                  <a:lnTo>
                    <a:pt x="968" y="562"/>
                  </a:lnTo>
                  <a:cubicBezTo>
                    <a:pt x="968" y="562"/>
                    <a:pt x="968" y="562"/>
                    <a:pt x="1000" y="531"/>
                  </a:cubicBezTo>
                  <a:lnTo>
                    <a:pt x="1000" y="500"/>
                  </a:lnTo>
                  <a:cubicBezTo>
                    <a:pt x="1000" y="469"/>
                    <a:pt x="1000" y="469"/>
                    <a:pt x="1000" y="437"/>
                  </a:cubicBezTo>
                  <a:cubicBezTo>
                    <a:pt x="968" y="437"/>
                    <a:pt x="968" y="437"/>
                    <a:pt x="968" y="406"/>
                  </a:cubicBezTo>
                  <a:cubicBezTo>
                    <a:pt x="968" y="375"/>
                    <a:pt x="968" y="375"/>
                    <a:pt x="968" y="375"/>
                  </a:cubicBezTo>
                  <a:cubicBezTo>
                    <a:pt x="968" y="344"/>
                    <a:pt x="968" y="344"/>
                    <a:pt x="968" y="312"/>
                  </a:cubicBezTo>
                  <a:cubicBezTo>
                    <a:pt x="968" y="312"/>
                    <a:pt x="968" y="312"/>
                    <a:pt x="937" y="312"/>
                  </a:cubicBezTo>
                  <a:lnTo>
                    <a:pt x="937" y="281"/>
                  </a:lnTo>
                  <a:cubicBezTo>
                    <a:pt x="937" y="250"/>
                    <a:pt x="937" y="250"/>
                    <a:pt x="937" y="250"/>
                  </a:cubicBezTo>
                  <a:cubicBezTo>
                    <a:pt x="906" y="219"/>
                    <a:pt x="906" y="219"/>
                    <a:pt x="875" y="187"/>
                  </a:cubicBezTo>
                  <a:lnTo>
                    <a:pt x="875" y="156"/>
                  </a:lnTo>
                  <a:cubicBezTo>
                    <a:pt x="843" y="156"/>
                    <a:pt x="843" y="156"/>
                    <a:pt x="843" y="156"/>
                  </a:cubicBezTo>
                  <a:cubicBezTo>
                    <a:pt x="843" y="125"/>
                    <a:pt x="843" y="125"/>
                    <a:pt x="812" y="125"/>
                  </a:cubicBezTo>
                  <a:cubicBezTo>
                    <a:pt x="812" y="125"/>
                    <a:pt x="812" y="94"/>
                    <a:pt x="781" y="94"/>
                  </a:cubicBezTo>
                  <a:lnTo>
                    <a:pt x="750" y="62"/>
                  </a:lnTo>
                  <a:cubicBezTo>
                    <a:pt x="718" y="62"/>
                    <a:pt x="718" y="62"/>
                    <a:pt x="718" y="62"/>
                  </a:cubicBezTo>
                  <a:lnTo>
                    <a:pt x="687" y="31"/>
                  </a:lnTo>
                  <a:cubicBezTo>
                    <a:pt x="656" y="31"/>
                    <a:pt x="656" y="31"/>
                    <a:pt x="656" y="31"/>
                  </a:cubicBezTo>
                  <a:cubicBezTo>
                    <a:pt x="625" y="31"/>
                    <a:pt x="625" y="31"/>
                    <a:pt x="625" y="0"/>
                  </a:cubicBezTo>
                  <a:cubicBezTo>
                    <a:pt x="593" y="0"/>
                    <a:pt x="593" y="0"/>
                    <a:pt x="593" y="0"/>
                  </a:cubicBezTo>
                  <a:cubicBezTo>
                    <a:pt x="562" y="0"/>
                    <a:pt x="562" y="0"/>
                    <a:pt x="531" y="0"/>
                  </a:cubicBezTo>
                  <a:cubicBezTo>
                    <a:pt x="531" y="31"/>
                    <a:pt x="531" y="31"/>
                    <a:pt x="531" y="31"/>
                  </a:cubicBezTo>
                  <a:cubicBezTo>
                    <a:pt x="562" y="31"/>
                    <a:pt x="562" y="31"/>
                    <a:pt x="593" y="31"/>
                  </a:cubicBezTo>
                  <a:cubicBezTo>
                    <a:pt x="562" y="31"/>
                    <a:pt x="562" y="31"/>
                    <a:pt x="562" y="31"/>
                  </a:cubicBezTo>
                  <a:cubicBezTo>
                    <a:pt x="562" y="62"/>
                    <a:pt x="562" y="31"/>
                    <a:pt x="531" y="31"/>
                  </a:cubicBezTo>
                  <a:lnTo>
                    <a:pt x="562" y="62"/>
                  </a:lnTo>
                  <a:cubicBezTo>
                    <a:pt x="593" y="62"/>
                    <a:pt x="593" y="62"/>
                    <a:pt x="593" y="62"/>
                  </a:cubicBezTo>
                  <a:lnTo>
                    <a:pt x="593" y="31"/>
                  </a:lnTo>
                  <a:lnTo>
                    <a:pt x="625" y="31"/>
                  </a:lnTo>
                  <a:cubicBezTo>
                    <a:pt x="625" y="62"/>
                    <a:pt x="625" y="31"/>
                    <a:pt x="625" y="62"/>
                  </a:cubicBezTo>
                  <a:cubicBezTo>
                    <a:pt x="625" y="62"/>
                    <a:pt x="625" y="62"/>
                    <a:pt x="625" y="31"/>
                  </a:cubicBezTo>
                  <a:cubicBezTo>
                    <a:pt x="625" y="31"/>
                    <a:pt x="625" y="31"/>
                    <a:pt x="625" y="62"/>
                  </a:cubicBezTo>
                  <a:lnTo>
                    <a:pt x="656" y="62"/>
                  </a:lnTo>
                  <a:lnTo>
                    <a:pt x="687" y="62"/>
                  </a:lnTo>
                  <a:cubicBezTo>
                    <a:pt x="687" y="62"/>
                    <a:pt x="687" y="62"/>
                    <a:pt x="656" y="62"/>
                  </a:cubicBezTo>
                  <a:lnTo>
                    <a:pt x="687" y="62"/>
                  </a:lnTo>
                  <a:cubicBezTo>
                    <a:pt x="687" y="94"/>
                    <a:pt x="687" y="94"/>
                    <a:pt x="687" y="94"/>
                  </a:cubicBezTo>
                  <a:cubicBezTo>
                    <a:pt x="687" y="94"/>
                    <a:pt x="687" y="94"/>
                    <a:pt x="656" y="94"/>
                  </a:cubicBezTo>
                  <a:cubicBezTo>
                    <a:pt x="656" y="94"/>
                    <a:pt x="656" y="94"/>
                    <a:pt x="656" y="62"/>
                  </a:cubicBezTo>
                  <a:lnTo>
                    <a:pt x="656" y="94"/>
                  </a:lnTo>
                  <a:cubicBezTo>
                    <a:pt x="625" y="94"/>
                    <a:pt x="625" y="94"/>
                    <a:pt x="625" y="94"/>
                  </a:cubicBezTo>
                  <a:cubicBezTo>
                    <a:pt x="625" y="94"/>
                    <a:pt x="625" y="94"/>
                    <a:pt x="593" y="94"/>
                  </a:cubicBezTo>
                  <a:cubicBezTo>
                    <a:pt x="593" y="94"/>
                    <a:pt x="593" y="94"/>
                    <a:pt x="562" y="94"/>
                  </a:cubicBezTo>
                  <a:cubicBezTo>
                    <a:pt x="562" y="125"/>
                    <a:pt x="562" y="125"/>
                    <a:pt x="562" y="125"/>
                  </a:cubicBezTo>
                  <a:lnTo>
                    <a:pt x="562" y="156"/>
                  </a:lnTo>
                  <a:lnTo>
                    <a:pt x="593" y="156"/>
                  </a:lnTo>
                  <a:lnTo>
                    <a:pt x="625" y="156"/>
                  </a:lnTo>
                  <a:cubicBezTo>
                    <a:pt x="625" y="187"/>
                    <a:pt x="625" y="187"/>
                    <a:pt x="625" y="187"/>
                  </a:cubicBezTo>
                  <a:lnTo>
                    <a:pt x="593" y="187"/>
                  </a:lnTo>
                  <a:lnTo>
                    <a:pt x="625" y="187"/>
                  </a:lnTo>
                  <a:cubicBezTo>
                    <a:pt x="625" y="187"/>
                    <a:pt x="625" y="187"/>
                    <a:pt x="625" y="156"/>
                  </a:cubicBezTo>
                  <a:cubicBezTo>
                    <a:pt x="656" y="156"/>
                    <a:pt x="687" y="156"/>
                    <a:pt x="687" y="125"/>
                  </a:cubicBezTo>
                  <a:cubicBezTo>
                    <a:pt x="687" y="125"/>
                    <a:pt x="687" y="125"/>
                    <a:pt x="687" y="94"/>
                  </a:cubicBezTo>
                  <a:cubicBezTo>
                    <a:pt x="718" y="94"/>
                    <a:pt x="718" y="94"/>
                    <a:pt x="718" y="94"/>
                  </a:cubicBezTo>
                  <a:cubicBezTo>
                    <a:pt x="750" y="94"/>
                    <a:pt x="750" y="94"/>
                    <a:pt x="750" y="94"/>
                  </a:cubicBezTo>
                  <a:cubicBezTo>
                    <a:pt x="750" y="125"/>
                    <a:pt x="750" y="125"/>
                    <a:pt x="750" y="125"/>
                  </a:cubicBezTo>
                  <a:cubicBezTo>
                    <a:pt x="750" y="125"/>
                    <a:pt x="750" y="125"/>
                    <a:pt x="781" y="125"/>
                  </a:cubicBezTo>
                  <a:cubicBezTo>
                    <a:pt x="781" y="125"/>
                    <a:pt x="781" y="125"/>
                    <a:pt x="781" y="156"/>
                  </a:cubicBezTo>
                  <a:lnTo>
                    <a:pt x="812" y="156"/>
                  </a:lnTo>
                  <a:lnTo>
                    <a:pt x="812" y="187"/>
                  </a:lnTo>
                  <a:cubicBezTo>
                    <a:pt x="812" y="219"/>
                    <a:pt x="812" y="219"/>
                    <a:pt x="812" y="219"/>
                  </a:cubicBezTo>
                  <a:cubicBezTo>
                    <a:pt x="812" y="250"/>
                    <a:pt x="812" y="250"/>
                    <a:pt x="812" y="250"/>
                  </a:cubicBezTo>
                  <a:lnTo>
                    <a:pt x="781" y="250"/>
                  </a:lnTo>
                  <a:cubicBezTo>
                    <a:pt x="781" y="250"/>
                    <a:pt x="781" y="250"/>
                    <a:pt x="781" y="219"/>
                  </a:cubicBezTo>
                  <a:cubicBezTo>
                    <a:pt x="781" y="219"/>
                    <a:pt x="781" y="219"/>
                    <a:pt x="812" y="219"/>
                  </a:cubicBezTo>
                  <a:cubicBezTo>
                    <a:pt x="812" y="219"/>
                    <a:pt x="812" y="219"/>
                    <a:pt x="812" y="187"/>
                  </a:cubicBezTo>
                  <a:cubicBezTo>
                    <a:pt x="812" y="187"/>
                    <a:pt x="781" y="187"/>
                    <a:pt x="781" y="219"/>
                  </a:cubicBezTo>
                  <a:lnTo>
                    <a:pt x="750" y="219"/>
                  </a:lnTo>
                  <a:lnTo>
                    <a:pt x="718" y="219"/>
                  </a:lnTo>
                  <a:lnTo>
                    <a:pt x="718" y="250"/>
                  </a:lnTo>
                  <a:cubicBezTo>
                    <a:pt x="718" y="250"/>
                    <a:pt x="718" y="250"/>
                    <a:pt x="750" y="250"/>
                  </a:cubicBezTo>
                  <a:cubicBezTo>
                    <a:pt x="718" y="250"/>
                    <a:pt x="718" y="250"/>
                    <a:pt x="718" y="281"/>
                  </a:cubicBezTo>
                  <a:lnTo>
                    <a:pt x="687" y="281"/>
                  </a:lnTo>
                  <a:cubicBezTo>
                    <a:pt x="687" y="250"/>
                    <a:pt x="718" y="281"/>
                    <a:pt x="718" y="250"/>
                  </a:cubicBezTo>
                  <a:cubicBezTo>
                    <a:pt x="687" y="250"/>
                    <a:pt x="687" y="250"/>
                    <a:pt x="687" y="281"/>
                  </a:cubicBezTo>
                  <a:lnTo>
                    <a:pt x="656" y="281"/>
                  </a:lnTo>
                  <a:cubicBezTo>
                    <a:pt x="656" y="281"/>
                    <a:pt x="656" y="281"/>
                    <a:pt x="625" y="281"/>
                  </a:cubicBezTo>
                  <a:cubicBezTo>
                    <a:pt x="625" y="312"/>
                    <a:pt x="625" y="312"/>
                    <a:pt x="625" y="312"/>
                  </a:cubicBezTo>
                  <a:cubicBezTo>
                    <a:pt x="593" y="312"/>
                    <a:pt x="593" y="312"/>
                    <a:pt x="593" y="312"/>
                  </a:cubicBezTo>
                  <a:cubicBezTo>
                    <a:pt x="593" y="312"/>
                    <a:pt x="593" y="312"/>
                    <a:pt x="593" y="344"/>
                  </a:cubicBezTo>
                  <a:cubicBezTo>
                    <a:pt x="593" y="344"/>
                    <a:pt x="593" y="312"/>
                    <a:pt x="593" y="344"/>
                  </a:cubicBezTo>
                  <a:lnTo>
                    <a:pt x="562" y="375"/>
                  </a:lnTo>
                  <a:cubicBezTo>
                    <a:pt x="531" y="375"/>
                    <a:pt x="531" y="375"/>
                    <a:pt x="531" y="375"/>
                  </a:cubicBezTo>
                  <a:cubicBezTo>
                    <a:pt x="531" y="625"/>
                    <a:pt x="531" y="625"/>
                    <a:pt x="531" y="625"/>
                  </a:cubicBezTo>
                  <a:lnTo>
                    <a:pt x="531" y="594"/>
                  </a:lnTo>
                  <a:cubicBezTo>
                    <a:pt x="562" y="594"/>
                    <a:pt x="562" y="594"/>
                    <a:pt x="562" y="594"/>
                  </a:cubicBezTo>
                  <a:cubicBezTo>
                    <a:pt x="562" y="594"/>
                    <a:pt x="562" y="562"/>
                    <a:pt x="593" y="594"/>
                  </a:cubicBezTo>
                  <a:cubicBezTo>
                    <a:pt x="593" y="594"/>
                    <a:pt x="562" y="594"/>
                    <a:pt x="593" y="594"/>
                  </a:cubicBezTo>
                  <a:cubicBezTo>
                    <a:pt x="625" y="594"/>
                    <a:pt x="625" y="594"/>
                    <a:pt x="625" y="594"/>
                  </a:cubicBezTo>
                  <a:cubicBezTo>
                    <a:pt x="656" y="594"/>
                    <a:pt x="656" y="594"/>
                    <a:pt x="656" y="594"/>
                  </a:cubicBezTo>
                  <a:cubicBezTo>
                    <a:pt x="687" y="594"/>
                    <a:pt x="687" y="594"/>
                    <a:pt x="687" y="594"/>
                  </a:cubicBezTo>
                  <a:cubicBezTo>
                    <a:pt x="687" y="625"/>
                    <a:pt x="687" y="625"/>
                    <a:pt x="687" y="625"/>
                  </a:cubicBezTo>
                  <a:cubicBezTo>
                    <a:pt x="687" y="625"/>
                    <a:pt x="687" y="625"/>
                    <a:pt x="718" y="625"/>
                  </a:cubicBezTo>
                  <a:lnTo>
                    <a:pt x="718" y="656"/>
                  </a:lnTo>
                  <a:cubicBezTo>
                    <a:pt x="718" y="656"/>
                    <a:pt x="718" y="625"/>
                    <a:pt x="750" y="625"/>
                  </a:cubicBezTo>
                  <a:cubicBezTo>
                    <a:pt x="750" y="656"/>
                    <a:pt x="750" y="656"/>
                    <a:pt x="750" y="656"/>
                  </a:cubicBezTo>
                  <a:cubicBezTo>
                    <a:pt x="781" y="656"/>
                    <a:pt x="781" y="656"/>
                    <a:pt x="781" y="656"/>
                  </a:cubicBezTo>
                  <a:cubicBezTo>
                    <a:pt x="781" y="656"/>
                    <a:pt x="781" y="656"/>
                    <a:pt x="781" y="687"/>
                  </a:cubicBezTo>
                  <a:cubicBezTo>
                    <a:pt x="781" y="687"/>
                    <a:pt x="781" y="719"/>
                    <a:pt x="812" y="719"/>
                  </a:cubicBezTo>
                  <a:lnTo>
                    <a:pt x="843" y="719"/>
                  </a:lnTo>
                  <a:lnTo>
                    <a:pt x="875" y="719"/>
                  </a:lnTo>
                  <a:cubicBezTo>
                    <a:pt x="875" y="719"/>
                    <a:pt x="875" y="719"/>
                    <a:pt x="906" y="750"/>
                  </a:cubicBezTo>
                  <a:cubicBezTo>
                    <a:pt x="812" y="844"/>
                    <a:pt x="718" y="906"/>
                    <a:pt x="593" y="937"/>
                  </a:cubicBezTo>
                  <a:cubicBezTo>
                    <a:pt x="593" y="906"/>
                    <a:pt x="593" y="906"/>
                    <a:pt x="593" y="906"/>
                  </a:cubicBezTo>
                  <a:lnTo>
                    <a:pt x="593" y="875"/>
                  </a:lnTo>
                  <a:cubicBezTo>
                    <a:pt x="562" y="875"/>
                    <a:pt x="562" y="875"/>
                    <a:pt x="562" y="844"/>
                  </a:cubicBezTo>
                  <a:lnTo>
                    <a:pt x="531" y="844"/>
                  </a:lnTo>
                  <a:cubicBezTo>
                    <a:pt x="531" y="812"/>
                    <a:pt x="531" y="812"/>
                    <a:pt x="531" y="812"/>
                  </a:cubicBezTo>
                  <a:lnTo>
                    <a:pt x="531" y="969"/>
                  </a:lnTo>
                  <a:close/>
                  <a:moveTo>
                    <a:pt x="31" y="406"/>
                  </a:moveTo>
                  <a:lnTo>
                    <a:pt x="31" y="406"/>
                  </a:lnTo>
                  <a:cubicBezTo>
                    <a:pt x="0" y="406"/>
                    <a:pt x="0" y="406"/>
                    <a:pt x="0" y="406"/>
                  </a:cubicBezTo>
                  <a:cubicBezTo>
                    <a:pt x="0" y="437"/>
                    <a:pt x="0" y="437"/>
                    <a:pt x="0" y="437"/>
                  </a:cubicBezTo>
                  <a:cubicBezTo>
                    <a:pt x="0" y="469"/>
                    <a:pt x="0" y="469"/>
                    <a:pt x="0" y="500"/>
                  </a:cubicBezTo>
                  <a:lnTo>
                    <a:pt x="0" y="531"/>
                  </a:lnTo>
                  <a:cubicBezTo>
                    <a:pt x="0" y="562"/>
                    <a:pt x="0" y="562"/>
                    <a:pt x="0" y="562"/>
                  </a:cubicBezTo>
                  <a:cubicBezTo>
                    <a:pt x="0" y="562"/>
                    <a:pt x="0" y="594"/>
                    <a:pt x="31" y="594"/>
                  </a:cubicBezTo>
                  <a:cubicBezTo>
                    <a:pt x="31" y="594"/>
                    <a:pt x="31" y="594"/>
                    <a:pt x="31" y="625"/>
                  </a:cubicBezTo>
                  <a:lnTo>
                    <a:pt x="31" y="656"/>
                  </a:lnTo>
                  <a:lnTo>
                    <a:pt x="31" y="687"/>
                  </a:lnTo>
                  <a:cubicBezTo>
                    <a:pt x="62" y="687"/>
                    <a:pt x="62" y="687"/>
                    <a:pt x="62" y="719"/>
                  </a:cubicBezTo>
                  <a:cubicBezTo>
                    <a:pt x="62" y="719"/>
                    <a:pt x="62" y="719"/>
                    <a:pt x="62" y="750"/>
                  </a:cubicBezTo>
                  <a:cubicBezTo>
                    <a:pt x="93" y="750"/>
                    <a:pt x="93" y="781"/>
                    <a:pt x="125" y="781"/>
                  </a:cubicBezTo>
                  <a:cubicBezTo>
                    <a:pt x="125" y="812"/>
                    <a:pt x="125" y="812"/>
                    <a:pt x="125" y="812"/>
                  </a:cubicBezTo>
                  <a:lnTo>
                    <a:pt x="156" y="844"/>
                  </a:lnTo>
                  <a:cubicBezTo>
                    <a:pt x="187" y="875"/>
                    <a:pt x="218" y="906"/>
                    <a:pt x="250" y="906"/>
                  </a:cubicBezTo>
                  <a:lnTo>
                    <a:pt x="281" y="937"/>
                  </a:lnTo>
                  <a:lnTo>
                    <a:pt x="312" y="937"/>
                  </a:lnTo>
                  <a:lnTo>
                    <a:pt x="343" y="969"/>
                  </a:lnTo>
                  <a:cubicBezTo>
                    <a:pt x="375" y="969"/>
                    <a:pt x="437" y="969"/>
                    <a:pt x="500" y="969"/>
                  </a:cubicBezTo>
                  <a:lnTo>
                    <a:pt x="531" y="969"/>
                  </a:lnTo>
                  <a:cubicBezTo>
                    <a:pt x="531" y="812"/>
                    <a:pt x="531" y="812"/>
                    <a:pt x="531" y="812"/>
                  </a:cubicBezTo>
                  <a:lnTo>
                    <a:pt x="500" y="781"/>
                  </a:lnTo>
                  <a:cubicBezTo>
                    <a:pt x="500" y="750"/>
                    <a:pt x="500" y="750"/>
                    <a:pt x="500" y="750"/>
                  </a:cubicBezTo>
                  <a:lnTo>
                    <a:pt x="468" y="750"/>
                  </a:lnTo>
                  <a:lnTo>
                    <a:pt x="500" y="719"/>
                  </a:lnTo>
                  <a:cubicBezTo>
                    <a:pt x="468" y="719"/>
                    <a:pt x="500" y="719"/>
                    <a:pt x="500" y="687"/>
                  </a:cubicBezTo>
                  <a:lnTo>
                    <a:pt x="531" y="656"/>
                  </a:lnTo>
                  <a:cubicBezTo>
                    <a:pt x="531" y="656"/>
                    <a:pt x="531" y="656"/>
                    <a:pt x="531" y="625"/>
                  </a:cubicBezTo>
                  <a:lnTo>
                    <a:pt x="500" y="625"/>
                  </a:lnTo>
                  <a:lnTo>
                    <a:pt x="468" y="625"/>
                  </a:lnTo>
                  <a:lnTo>
                    <a:pt x="468" y="594"/>
                  </a:lnTo>
                  <a:cubicBezTo>
                    <a:pt x="437" y="594"/>
                    <a:pt x="437" y="594"/>
                    <a:pt x="437" y="594"/>
                  </a:cubicBezTo>
                  <a:lnTo>
                    <a:pt x="437" y="562"/>
                  </a:lnTo>
                  <a:cubicBezTo>
                    <a:pt x="406" y="562"/>
                    <a:pt x="406" y="562"/>
                    <a:pt x="406" y="562"/>
                  </a:cubicBezTo>
                  <a:cubicBezTo>
                    <a:pt x="375" y="562"/>
                    <a:pt x="375" y="531"/>
                    <a:pt x="375" y="531"/>
                  </a:cubicBezTo>
                  <a:cubicBezTo>
                    <a:pt x="343" y="531"/>
                    <a:pt x="343" y="531"/>
                    <a:pt x="343" y="531"/>
                  </a:cubicBezTo>
                  <a:cubicBezTo>
                    <a:pt x="343" y="531"/>
                    <a:pt x="343" y="531"/>
                    <a:pt x="312" y="531"/>
                  </a:cubicBezTo>
                  <a:cubicBezTo>
                    <a:pt x="281" y="531"/>
                    <a:pt x="281" y="531"/>
                    <a:pt x="281" y="531"/>
                  </a:cubicBezTo>
                  <a:cubicBezTo>
                    <a:pt x="281" y="531"/>
                    <a:pt x="281" y="531"/>
                    <a:pt x="281" y="500"/>
                  </a:cubicBezTo>
                  <a:cubicBezTo>
                    <a:pt x="281" y="469"/>
                    <a:pt x="250" y="469"/>
                    <a:pt x="250" y="469"/>
                  </a:cubicBezTo>
                  <a:lnTo>
                    <a:pt x="250" y="437"/>
                  </a:lnTo>
                  <a:cubicBezTo>
                    <a:pt x="218" y="437"/>
                    <a:pt x="218" y="406"/>
                    <a:pt x="218" y="406"/>
                  </a:cubicBezTo>
                  <a:cubicBezTo>
                    <a:pt x="218" y="375"/>
                    <a:pt x="218" y="406"/>
                    <a:pt x="218" y="406"/>
                  </a:cubicBezTo>
                  <a:lnTo>
                    <a:pt x="218" y="437"/>
                  </a:lnTo>
                  <a:lnTo>
                    <a:pt x="218" y="469"/>
                  </a:lnTo>
                  <a:lnTo>
                    <a:pt x="250" y="469"/>
                  </a:lnTo>
                  <a:cubicBezTo>
                    <a:pt x="218" y="469"/>
                    <a:pt x="218" y="469"/>
                    <a:pt x="218" y="469"/>
                  </a:cubicBezTo>
                  <a:lnTo>
                    <a:pt x="218" y="437"/>
                  </a:lnTo>
                  <a:lnTo>
                    <a:pt x="187" y="437"/>
                  </a:lnTo>
                  <a:cubicBezTo>
                    <a:pt x="187" y="437"/>
                    <a:pt x="218" y="437"/>
                    <a:pt x="218" y="406"/>
                  </a:cubicBezTo>
                  <a:lnTo>
                    <a:pt x="187" y="406"/>
                  </a:lnTo>
                  <a:cubicBezTo>
                    <a:pt x="187" y="375"/>
                    <a:pt x="187" y="375"/>
                    <a:pt x="187" y="375"/>
                  </a:cubicBezTo>
                  <a:cubicBezTo>
                    <a:pt x="187" y="344"/>
                    <a:pt x="156" y="344"/>
                    <a:pt x="156" y="344"/>
                  </a:cubicBezTo>
                  <a:cubicBezTo>
                    <a:pt x="156" y="344"/>
                    <a:pt x="156" y="344"/>
                    <a:pt x="156" y="312"/>
                  </a:cubicBezTo>
                  <a:cubicBezTo>
                    <a:pt x="187" y="312"/>
                    <a:pt x="187" y="312"/>
                    <a:pt x="187" y="281"/>
                  </a:cubicBezTo>
                  <a:cubicBezTo>
                    <a:pt x="187" y="281"/>
                    <a:pt x="187" y="281"/>
                    <a:pt x="187" y="250"/>
                  </a:cubicBezTo>
                  <a:cubicBezTo>
                    <a:pt x="218" y="250"/>
                    <a:pt x="218" y="250"/>
                    <a:pt x="218" y="250"/>
                  </a:cubicBezTo>
                  <a:lnTo>
                    <a:pt x="218" y="219"/>
                  </a:lnTo>
                  <a:cubicBezTo>
                    <a:pt x="218" y="187"/>
                    <a:pt x="218" y="187"/>
                    <a:pt x="218" y="187"/>
                  </a:cubicBezTo>
                  <a:lnTo>
                    <a:pt x="218" y="156"/>
                  </a:lnTo>
                  <a:cubicBezTo>
                    <a:pt x="218" y="156"/>
                    <a:pt x="218" y="156"/>
                    <a:pt x="218" y="125"/>
                  </a:cubicBezTo>
                  <a:cubicBezTo>
                    <a:pt x="281" y="94"/>
                    <a:pt x="343" y="62"/>
                    <a:pt x="406" y="31"/>
                  </a:cubicBezTo>
                  <a:cubicBezTo>
                    <a:pt x="437" y="31"/>
                    <a:pt x="437" y="31"/>
                    <a:pt x="437" y="31"/>
                  </a:cubicBezTo>
                  <a:cubicBezTo>
                    <a:pt x="468" y="31"/>
                    <a:pt x="468" y="62"/>
                    <a:pt x="468" y="31"/>
                  </a:cubicBezTo>
                  <a:cubicBezTo>
                    <a:pt x="468" y="31"/>
                    <a:pt x="468" y="31"/>
                    <a:pt x="500" y="31"/>
                  </a:cubicBezTo>
                  <a:lnTo>
                    <a:pt x="531" y="31"/>
                  </a:lnTo>
                  <a:cubicBezTo>
                    <a:pt x="531" y="0"/>
                    <a:pt x="531" y="0"/>
                    <a:pt x="531" y="0"/>
                  </a:cubicBezTo>
                  <a:lnTo>
                    <a:pt x="500" y="0"/>
                  </a:lnTo>
                  <a:cubicBezTo>
                    <a:pt x="500" y="0"/>
                    <a:pt x="500" y="0"/>
                    <a:pt x="468" y="0"/>
                  </a:cubicBezTo>
                  <a:cubicBezTo>
                    <a:pt x="437" y="0"/>
                    <a:pt x="375" y="0"/>
                    <a:pt x="343" y="31"/>
                  </a:cubicBezTo>
                  <a:lnTo>
                    <a:pt x="312" y="31"/>
                  </a:lnTo>
                  <a:cubicBezTo>
                    <a:pt x="312" y="31"/>
                    <a:pt x="312" y="31"/>
                    <a:pt x="281" y="31"/>
                  </a:cubicBezTo>
                  <a:cubicBezTo>
                    <a:pt x="281" y="62"/>
                    <a:pt x="281" y="62"/>
                    <a:pt x="281" y="62"/>
                  </a:cubicBezTo>
                  <a:lnTo>
                    <a:pt x="250" y="62"/>
                  </a:lnTo>
                  <a:cubicBezTo>
                    <a:pt x="218" y="94"/>
                    <a:pt x="187" y="94"/>
                    <a:pt x="187" y="125"/>
                  </a:cubicBezTo>
                  <a:lnTo>
                    <a:pt x="156" y="125"/>
                  </a:lnTo>
                  <a:cubicBezTo>
                    <a:pt x="156" y="125"/>
                    <a:pt x="156" y="125"/>
                    <a:pt x="156" y="156"/>
                  </a:cubicBezTo>
                  <a:lnTo>
                    <a:pt x="125" y="156"/>
                  </a:lnTo>
                  <a:lnTo>
                    <a:pt x="125" y="187"/>
                  </a:lnTo>
                  <a:cubicBezTo>
                    <a:pt x="93" y="219"/>
                    <a:pt x="93" y="219"/>
                    <a:pt x="62" y="250"/>
                  </a:cubicBezTo>
                  <a:cubicBezTo>
                    <a:pt x="62" y="250"/>
                    <a:pt x="62" y="250"/>
                    <a:pt x="62" y="281"/>
                  </a:cubicBezTo>
                  <a:lnTo>
                    <a:pt x="31" y="312"/>
                  </a:lnTo>
                  <a:cubicBezTo>
                    <a:pt x="31" y="344"/>
                    <a:pt x="31" y="344"/>
                    <a:pt x="31" y="375"/>
                  </a:cubicBezTo>
                  <a:cubicBezTo>
                    <a:pt x="31" y="375"/>
                    <a:pt x="31" y="375"/>
                    <a:pt x="31" y="406"/>
                  </a:cubicBezTo>
                  <a:close/>
                  <a:moveTo>
                    <a:pt x="531" y="375"/>
                  </a:moveTo>
                  <a:lnTo>
                    <a:pt x="531" y="375"/>
                  </a:lnTo>
                  <a:cubicBezTo>
                    <a:pt x="531" y="625"/>
                    <a:pt x="531" y="625"/>
                    <a:pt x="531" y="625"/>
                  </a:cubicBezTo>
                  <a:cubicBezTo>
                    <a:pt x="531" y="625"/>
                    <a:pt x="531" y="625"/>
                    <a:pt x="500" y="594"/>
                  </a:cubicBezTo>
                  <a:lnTo>
                    <a:pt x="500" y="625"/>
                  </a:lnTo>
                  <a:cubicBezTo>
                    <a:pt x="468" y="625"/>
                    <a:pt x="468" y="594"/>
                    <a:pt x="468" y="594"/>
                  </a:cubicBezTo>
                  <a:lnTo>
                    <a:pt x="468" y="562"/>
                  </a:lnTo>
                  <a:lnTo>
                    <a:pt x="468" y="531"/>
                  </a:lnTo>
                  <a:cubicBezTo>
                    <a:pt x="437" y="531"/>
                    <a:pt x="437" y="562"/>
                    <a:pt x="437" y="531"/>
                  </a:cubicBezTo>
                  <a:cubicBezTo>
                    <a:pt x="406" y="531"/>
                    <a:pt x="437" y="531"/>
                    <a:pt x="437" y="531"/>
                  </a:cubicBezTo>
                  <a:cubicBezTo>
                    <a:pt x="437" y="500"/>
                    <a:pt x="437" y="500"/>
                    <a:pt x="437" y="500"/>
                  </a:cubicBezTo>
                  <a:cubicBezTo>
                    <a:pt x="437" y="500"/>
                    <a:pt x="437" y="500"/>
                    <a:pt x="406" y="500"/>
                  </a:cubicBezTo>
                  <a:cubicBezTo>
                    <a:pt x="406" y="500"/>
                    <a:pt x="406" y="500"/>
                    <a:pt x="406" y="531"/>
                  </a:cubicBezTo>
                  <a:lnTo>
                    <a:pt x="375" y="531"/>
                  </a:lnTo>
                  <a:cubicBezTo>
                    <a:pt x="375" y="531"/>
                    <a:pt x="343" y="531"/>
                    <a:pt x="343" y="500"/>
                  </a:cubicBezTo>
                  <a:cubicBezTo>
                    <a:pt x="343" y="469"/>
                    <a:pt x="343" y="469"/>
                    <a:pt x="343" y="469"/>
                  </a:cubicBezTo>
                  <a:cubicBezTo>
                    <a:pt x="343" y="437"/>
                    <a:pt x="343" y="437"/>
                    <a:pt x="343" y="437"/>
                  </a:cubicBezTo>
                  <a:cubicBezTo>
                    <a:pt x="375" y="437"/>
                    <a:pt x="343" y="437"/>
                    <a:pt x="375" y="437"/>
                  </a:cubicBezTo>
                  <a:cubicBezTo>
                    <a:pt x="375" y="437"/>
                    <a:pt x="375" y="437"/>
                    <a:pt x="375" y="406"/>
                  </a:cubicBezTo>
                  <a:lnTo>
                    <a:pt x="406" y="406"/>
                  </a:lnTo>
                  <a:lnTo>
                    <a:pt x="437" y="406"/>
                  </a:lnTo>
                  <a:cubicBezTo>
                    <a:pt x="468" y="406"/>
                    <a:pt x="468" y="406"/>
                    <a:pt x="468" y="406"/>
                  </a:cubicBezTo>
                  <a:lnTo>
                    <a:pt x="500" y="406"/>
                  </a:lnTo>
                  <a:cubicBezTo>
                    <a:pt x="500" y="437"/>
                    <a:pt x="500" y="437"/>
                    <a:pt x="500" y="437"/>
                  </a:cubicBezTo>
                  <a:cubicBezTo>
                    <a:pt x="500" y="437"/>
                    <a:pt x="500" y="437"/>
                    <a:pt x="531" y="437"/>
                  </a:cubicBezTo>
                  <a:cubicBezTo>
                    <a:pt x="531" y="406"/>
                    <a:pt x="531" y="406"/>
                    <a:pt x="531" y="406"/>
                  </a:cubicBezTo>
                  <a:lnTo>
                    <a:pt x="531" y="375"/>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3" name="Google Shape;1033;p99"/>
            <p:cNvSpPr/>
            <p:nvPr/>
          </p:nvSpPr>
          <p:spPr>
            <a:xfrm>
              <a:off x="10580659" y="4896100"/>
              <a:ext cx="721367" cy="721273"/>
            </a:xfrm>
            <a:custGeom>
              <a:avLst/>
              <a:gdLst/>
              <a:ahLst/>
              <a:cxnLst/>
              <a:rect l="l" t="t" r="r" b="b"/>
              <a:pathLst>
                <a:path w="1251" h="1251" extrusionOk="0">
                  <a:moveTo>
                    <a:pt x="625" y="0"/>
                  </a:moveTo>
                  <a:lnTo>
                    <a:pt x="625" y="0"/>
                  </a:lnTo>
                  <a:cubicBezTo>
                    <a:pt x="812" y="0"/>
                    <a:pt x="969" y="62"/>
                    <a:pt x="1062" y="187"/>
                  </a:cubicBezTo>
                  <a:cubicBezTo>
                    <a:pt x="1187" y="312"/>
                    <a:pt x="1250" y="469"/>
                    <a:pt x="1250" y="625"/>
                  </a:cubicBezTo>
                  <a:cubicBezTo>
                    <a:pt x="1250" y="812"/>
                    <a:pt x="1187" y="969"/>
                    <a:pt x="1062" y="1062"/>
                  </a:cubicBezTo>
                  <a:cubicBezTo>
                    <a:pt x="969" y="1187"/>
                    <a:pt x="812" y="1250"/>
                    <a:pt x="625" y="1250"/>
                  </a:cubicBezTo>
                  <a:cubicBezTo>
                    <a:pt x="625" y="1125"/>
                    <a:pt x="625" y="1125"/>
                    <a:pt x="625" y="1125"/>
                  </a:cubicBezTo>
                  <a:cubicBezTo>
                    <a:pt x="781" y="1125"/>
                    <a:pt x="875" y="1062"/>
                    <a:pt x="969" y="969"/>
                  </a:cubicBezTo>
                  <a:cubicBezTo>
                    <a:pt x="1062" y="875"/>
                    <a:pt x="1125" y="750"/>
                    <a:pt x="1125" y="625"/>
                  </a:cubicBezTo>
                  <a:cubicBezTo>
                    <a:pt x="1125" y="500"/>
                    <a:pt x="1062" y="375"/>
                    <a:pt x="969" y="281"/>
                  </a:cubicBezTo>
                  <a:cubicBezTo>
                    <a:pt x="875" y="187"/>
                    <a:pt x="781" y="125"/>
                    <a:pt x="625" y="125"/>
                  </a:cubicBezTo>
                  <a:cubicBezTo>
                    <a:pt x="625" y="0"/>
                    <a:pt x="625" y="0"/>
                    <a:pt x="625" y="0"/>
                  </a:cubicBezTo>
                  <a:close/>
                  <a:moveTo>
                    <a:pt x="625" y="1250"/>
                  </a:moveTo>
                  <a:lnTo>
                    <a:pt x="625" y="1250"/>
                  </a:lnTo>
                  <a:cubicBezTo>
                    <a:pt x="469" y="1250"/>
                    <a:pt x="312" y="1187"/>
                    <a:pt x="187" y="1062"/>
                  </a:cubicBezTo>
                  <a:cubicBezTo>
                    <a:pt x="62" y="969"/>
                    <a:pt x="0" y="812"/>
                    <a:pt x="0" y="625"/>
                  </a:cubicBezTo>
                  <a:cubicBezTo>
                    <a:pt x="0" y="469"/>
                    <a:pt x="62" y="312"/>
                    <a:pt x="187" y="187"/>
                  </a:cubicBezTo>
                  <a:cubicBezTo>
                    <a:pt x="312" y="62"/>
                    <a:pt x="469" y="0"/>
                    <a:pt x="625" y="0"/>
                  </a:cubicBezTo>
                  <a:cubicBezTo>
                    <a:pt x="625" y="125"/>
                    <a:pt x="625" y="125"/>
                    <a:pt x="625" y="125"/>
                  </a:cubicBezTo>
                  <a:cubicBezTo>
                    <a:pt x="500" y="125"/>
                    <a:pt x="375" y="187"/>
                    <a:pt x="281" y="281"/>
                  </a:cubicBezTo>
                  <a:cubicBezTo>
                    <a:pt x="187" y="375"/>
                    <a:pt x="156" y="500"/>
                    <a:pt x="156" y="625"/>
                  </a:cubicBezTo>
                  <a:cubicBezTo>
                    <a:pt x="156" y="750"/>
                    <a:pt x="187" y="875"/>
                    <a:pt x="281" y="969"/>
                  </a:cubicBezTo>
                  <a:cubicBezTo>
                    <a:pt x="375" y="1062"/>
                    <a:pt x="500" y="1125"/>
                    <a:pt x="625" y="1125"/>
                  </a:cubicBezTo>
                  <a:lnTo>
                    <a:pt x="625" y="1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4" name="Google Shape;1034;p99"/>
            <p:cNvSpPr/>
            <p:nvPr/>
          </p:nvSpPr>
          <p:spPr>
            <a:xfrm>
              <a:off x="10616217" y="4931657"/>
              <a:ext cx="647706" cy="647619"/>
            </a:xfrm>
            <a:custGeom>
              <a:avLst/>
              <a:gdLst/>
              <a:ahLst/>
              <a:cxnLst/>
              <a:rect l="l" t="t" r="r" b="b"/>
              <a:pathLst>
                <a:path w="1126" h="1126" extrusionOk="0">
                  <a:moveTo>
                    <a:pt x="563" y="1125"/>
                  </a:moveTo>
                  <a:lnTo>
                    <a:pt x="563" y="1125"/>
                  </a:lnTo>
                  <a:cubicBezTo>
                    <a:pt x="875" y="1125"/>
                    <a:pt x="1125" y="875"/>
                    <a:pt x="1125" y="563"/>
                  </a:cubicBezTo>
                  <a:cubicBezTo>
                    <a:pt x="1125" y="250"/>
                    <a:pt x="875" y="0"/>
                    <a:pt x="563" y="0"/>
                  </a:cubicBezTo>
                  <a:cubicBezTo>
                    <a:pt x="250" y="0"/>
                    <a:pt x="0" y="250"/>
                    <a:pt x="0" y="563"/>
                  </a:cubicBezTo>
                  <a:cubicBezTo>
                    <a:pt x="0" y="875"/>
                    <a:pt x="250" y="1125"/>
                    <a:pt x="563" y="1125"/>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5" name="Google Shape;1035;p99"/>
            <p:cNvSpPr/>
            <p:nvPr/>
          </p:nvSpPr>
          <p:spPr>
            <a:xfrm>
              <a:off x="4837152" y="4662997"/>
              <a:ext cx="1062476" cy="1060249"/>
            </a:xfrm>
            <a:custGeom>
              <a:avLst/>
              <a:gdLst/>
              <a:ahLst/>
              <a:cxnLst/>
              <a:rect l="l" t="t" r="r" b="b"/>
              <a:pathLst>
                <a:path w="1845" h="1844" extrusionOk="0">
                  <a:moveTo>
                    <a:pt x="938" y="1843"/>
                  </a:moveTo>
                  <a:lnTo>
                    <a:pt x="938" y="1843"/>
                  </a:lnTo>
                  <a:cubicBezTo>
                    <a:pt x="1438" y="1843"/>
                    <a:pt x="1844" y="1437"/>
                    <a:pt x="1844" y="906"/>
                  </a:cubicBezTo>
                  <a:cubicBezTo>
                    <a:pt x="1844" y="406"/>
                    <a:pt x="1438" y="0"/>
                    <a:pt x="938" y="0"/>
                  </a:cubicBezTo>
                  <a:cubicBezTo>
                    <a:pt x="406" y="0"/>
                    <a:pt x="0" y="406"/>
                    <a:pt x="0" y="906"/>
                  </a:cubicBezTo>
                  <a:cubicBezTo>
                    <a:pt x="0" y="1437"/>
                    <a:pt x="406" y="1843"/>
                    <a:pt x="938" y="1843"/>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6" name="Google Shape;1036;p99"/>
            <p:cNvSpPr/>
            <p:nvPr/>
          </p:nvSpPr>
          <p:spPr>
            <a:xfrm>
              <a:off x="12074189" y="6084676"/>
              <a:ext cx="73660" cy="73651"/>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7" name="Google Shape;1037;p99"/>
            <p:cNvSpPr/>
            <p:nvPr/>
          </p:nvSpPr>
          <p:spPr>
            <a:xfrm>
              <a:off x="11784625" y="6300548"/>
              <a:ext cx="162560" cy="162541"/>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8" name="Google Shape;1038;p99"/>
            <p:cNvSpPr/>
            <p:nvPr/>
          </p:nvSpPr>
          <p:spPr>
            <a:xfrm>
              <a:off x="11766847" y="6264993"/>
              <a:ext cx="198122" cy="73651"/>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39" name="Google Shape;1039;p99"/>
            <p:cNvSpPr/>
            <p:nvPr/>
          </p:nvSpPr>
          <p:spPr>
            <a:xfrm>
              <a:off x="12074188" y="6300548"/>
              <a:ext cx="162560" cy="162541"/>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0" name="Google Shape;1040;p99"/>
            <p:cNvSpPr/>
            <p:nvPr/>
          </p:nvSpPr>
          <p:spPr>
            <a:xfrm>
              <a:off x="12053868" y="6264993"/>
              <a:ext cx="198122" cy="73651"/>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1" name="Google Shape;1041;p99"/>
            <p:cNvSpPr/>
            <p:nvPr/>
          </p:nvSpPr>
          <p:spPr>
            <a:xfrm>
              <a:off x="11911628" y="6120231"/>
              <a:ext cx="289563" cy="342855"/>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2" name="Google Shape;1042;p99"/>
            <p:cNvSpPr txBox="1"/>
            <p:nvPr/>
          </p:nvSpPr>
          <p:spPr>
            <a:xfrm>
              <a:off x="10545733" y="4840125"/>
              <a:ext cx="537900" cy="8922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1300">
                  <a:solidFill>
                    <a:srgbClr val="FFFFFF"/>
                  </a:solidFill>
                  <a:latin typeface="Lato Light"/>
                  <a:ea typeface="Lato Light"/>
                  <a:cs typeface="Lato Light"/>
                  <a:sym typeface="Lato Light"/>
                </a:rPr>
                <a:t>b</a:t>
              </a:r>
              <a:endParaRPr sz="1300">
                <a:solidFill>
                  <a:srgbClr val="FFFFFF"/>
                </a:solidFill>
                <a:latin typeface="Lato Light"/>
                <a:ea typeface="Lato Light"/>
                <a:cs typeface="Lato Light"/>
                <a:sym typeface="Lato Light"/>
              </a:endParaRPr>
            </a:p>
          </p:txBody>
        </p:sp>
        <p:sp>
          <p:nvSpPr>
            <p:cNvPr id="1043" name="Google Shape;1043;p99"/>
            <p:cNvSpPr txBox="1"/>
            <p:nvPr/>
          </p:nvSpPr>
          <p:spPr>
            <a:xfrm>
              <a:off x="4175690" y="5542663"/>
              <a:ext cx="8634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m</a:t>
              </a:r>
              <a:endParaRPr sz="2200">
                <a:solidFill>
                  <a:srgbClr val="FFFFFF"/>
                </a:solidFill>
                <a:latin typeface="Lato Light"/>
                <a:ea typeface="Lato Light"/>
                <a:cs typeface="Lato Light"/>
                <a:sym typeface="Lato Light"/>
              </a:endParaRPr>
            </a:p>
          </p:txBody>
        </p:sp>
        <p:sp>
          <p:nvSpPr>
            <p:cNvPr id="1044" name="Google Shape;1044;p99"/>
            <p:cNvSpPr txBox="1"/>
            <p:nvPr/>
          </p:nvSpPr>
          <p:spPr>
            <a:xfrm>
              <a:off x="4813694" y="4500967"/>
              <a:ext cx="10143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h</a:t>
              </a:r>
              <a:endParaRPr sz="2200">
                <a:solidFill>
                  <a:srgbClr val="FFFFFF"/>
                </a:solidFill>
                <a:latin typeface="Lato Light"/>
                <a:ea typeface="Lato Light"/>
                <a:cs typeface="Lato Light"/>
                <a:sym typeface="Lato Light"/>
              </a:endParaRPr>
            </a:p>
          </p:txBody>
        </p:sp>
        <p:grpSp>
          <p:nvGrpSpPr>
            <p:cNvPr id="1045" name="Google Shape;1045;p99"/>
            <p:cNvGrpSpPr/>
            <p:nvPr/>
          </p:nvGrpSpPr>
          <p:grpSpPr>
            <a:xfrm>
              <a:off x="3034016" y="6374025"/>
              <a:ext cx="774700" cy="774613"/>
              <a:chOff x="4510107" y="2366533"/>
              <a:chExt cx="290476" cy="290476"/>
            </a:xfrm>
          </p:grpSpPr>
          <p:sp>
            <p:nvSpPr>
              <p:cNvPr id="1046" name="Google Shape;1046;p99"/>
              <p:cNvSpPr/>
              <p:nvPr/>
            </p:nvSpPr>
            <p:spPr>
              <a:xfrm>
                <a:off x="4510107" y="2366533"/>
                <a:ext cx="290476" cy="29047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7" name="Google Shape;1047;p99"/>
              <p:cNvSpPr/>
              <p:nvPr/>
            </p:nvSpPr>
            <p:spPr>
              <a:xfrm>
                <a:off x="4531059" y="2386534"/>
                <a:ext cx="249524" cy="249524"/>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8" name="Google Shape;1048;p99"/>
              <p:cNvSpPr/>
              <p:nvPr/>
            </p:nvSpPr>
            <p:spPr>
              <a:xfrm>
                <a:off x="4679631" y="2434153"/>
                <a:ext cx="27619" cy="27619"/>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49" name="Google Shape;1049;p99"/>
              <p:cNvSpPr/>
              <p:nvPr/>
            </p:nvSpPr>
            <p:spPr>
              <a:xfrm>
                <a:off x="4571059" y="2515105"/>
                <a:ext cx="60952" cy="60953"/>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50" name="Google Shape;1050;p99"/>
              <p:cNvSpPr/>
              <p:nvPr/>
            </p:nvSpPr>
            <p:spPr>
              <a:xfrm>
                <a:off x="4564393" y="2501772"/>
                <a:ext cx="74286" cy="27619"/>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51" name="Google Shape;1051;p99"/>
              <p:cNvSpPr/>
              <p:nvPr/>
            </p:nvSpPr>
            <p:spPr>
              <a:xfrm>
                <a:off x="4679631" y="2515105"/>
                <a:ext cx="60952" cy="60953"/>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52" name="Google Shape;1052;p99"/>
              <p:cNvSpPr/>
              <p:nvPr/>
            </p:nvSpPr>
            <p:spPr>
              <a:xfrm>
                <a:off x="4672012" y="2501772"/>
                <a:ext cx="74286" cy="27619"/>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53" name="Google Shape;1053;p99"/>
              <p:cNvSpPr/>
              <p:nvPr/>
            </p:nvSpPr>
            <p:spPr>
              <a:xfrm>
                <a:off x="4618679" y="2447486"/>
                <a:ext cx="108572" cy="128571"/>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grpSp>
        <p:sp>
          <p:nvSpPr>
            <p:cNvPr id="1054" name="Google Shape;1054;p99"/>
            <p:cNvSpPr txBox="1"/>
            <p:nvPr/>
          </p:nvSpPr>
          <p:spPr>
            <a:xfrm>
              <a:off x="10362719" y="5235603"/>
              <a:ext cx="1313700" cy="1600200"/>
            </a:xfrm>
            <a:prstGeom prst="rect">
              <a:avLst/>
            </a:prstGeom>
            <a:noFill/>
            <a:ln>
              <a:noFill/>
            </a:ln>
          </p:spPr>
          <p:txBody>
            <a:bodyPr spcFirstLastPara="1" wrap="square" lIns="243850" tIns="121925" rIns="243850" bIns="121925" anchor="t" anchorCtr="0">
              <a:noAutofit/>
            </a:bodyPr>
            <a:lstStyle/>
            <a:p>
              <a:pPr marL="0" marR="0" lvl="0" indent="0" algn="l" rtl="0">
                <a:spcBef>
                  <a:spcPts val="0"/>
                </a:spcBef>
                <a:spcAft>
                  <a:spcPts val="0"/>
                </a:spcAft>
                <a:buNone/>
              </a:pPr>
              <a:endParaRPr sz="3600">
                <a:solidFill>
                  <a:srgbClr val="737572"/>
                </a:solidFill>
                <a:latin typeface="Lato Light"/>
                <a:ea typeface="Lato Light"/>
                <a:cs typeface="Lato Light"/>
                <a:sym typeface="Lato Light"/>
              </a:endParaRPr>
            </a:p>
          </p:txBody>
        </p:sp>
      </p:grpSp>
      <p:sp>
        <p:nvSpPr>
          <p:cNvPr id="1055" name="Google Shape;1055;p99"/>
          <p:cNvSpPr txBox="1"/>
          <p:nvPr/>
        </p:nvSpPr>
        <p:spPr>
          <a:xfrm>
            <a:off x="1181253" y="405596"/>
            <a:ext cx="6781500" cy="402900"/>
          </a:xfrm>
          <a:prstGeom prst="rect">
            <a:avLst/>
          </a:prstGeom>
          <a:noFill/>
          <a:ln>
            <a:noFill/>
          </a:ln>
        </p:spPr>
        <p:txBody>
          <a:bodyPr spcFirstLastPara="1" wrap="square" lIns="38375" tIns="19175" rIns="38375" bIns="19175" anchor="t" anchorCtr="0">
            <a:noAutofit/>
          </a:bodyPr>
          <a:lstStyle/>
          <a:p>
            <a:pPr marL="0" marR="0" lvl="0" indent="0" algn="ctr" rtl="0">
              <a:lnSpc>
                <a:spcPct val="90000"/>
              </a:lnSpc>
              <a:spcBef>
                <a:spcPts val="0"/>
              </a:spcBef>
              <a:spcAft>
                <a:spcPts val="0"/>
              </a:spcAft>
              <a:buNone/>
            </a:pPr>
            <a:r>
              <a:rPr lang="en-US" sz="3600">
                <a:solidFill>
                  <a:srgbClr val="0E80C9"/>
                </a:solidFill>
                <a:latin typeface="Lustria"/>
                <a:ea typeface="Lustria"/>
                <a:cs typeface="Lustria"/>
                <a:sym typeface="Lustria"/>
              </a:rPr>
              <a:t>INSTRUKSI PERMAINAN!...(1)</a:t>
            </a:r>
            <a:endParaRPr sz="3600">
              <a:solidFill>
                <a:srgbClr val="0E80C9"/>
              </a:solidFill>
              <a:latin typeface="Lustria"/>
              <a:ea typeface="Lustria"/>
              <a:cs typeface="Lustria"/>
              <a:sym typeface="Lustria"/>
            </a:endParaRPr>
          </a:p>
        </p:txBody>
      </p:sp>
      <p:grpSp>
        <p:nvGrpSpPr>
          <p:cNvPr id="1056" name="Google Shape;1056;p99"/>
          <p:cNvGrpSpPr/>
          <p:nvPr/>
        </p:nvGrpSpPr>
        <p:grpSpPr>
          <a:xfrm rot="10800000" flipH="1">
            <a:off x="1631906" y="971508"/>
            <a:ext cx="5851097" cy="57120"/>
            <a:chOff x="9673249" y="2043533"/>
            <a:chExt cx="7919730" cy="127500"/>
          </a:xfrm>
        </p:grpSpPr>
        <p:sp>
          <p:nvSpPr>
            <p:cNvPr id="1057" name="Google Shape;1057;p99"/>
            <p:cNvSpPr/>
            <p:nvPr/>
          </p:nvSpPr>
          <p:spPr>
            <a:xfrm>
              <a:off x="9673249" y="2043533"/>
              <a:ext cx="1200900" cy="1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58" name="Google Shape;1058;p99"/>
            <p:cNvSpPr/>
            <p:nvPr/>
          </p:nvSpPr>
          <p:spPr>
            <a:xfrm>
              <a:off x="10989454" y="2043533"/>
              <a:ext cx="1200900" cy="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59" name="Google Shape;1059;p99"/>
            <p:cNvSpPr/>
            <p:nvPr/>
          </p:nvSpPr>
          <p:spPr>
            <a:xfrm>
              <a:off x="12350657" y="2043533"/>
              <a:ext cx="1203600" cy="127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60" name="Google Shape;1060;p99"/>
            <p:cNvSpPr/>
            <p:nvPr/>
          </p:nvSpPr>
          <p:spPr>
            <a:xfrm>
              <a:off x="13694984" y="2043533"/>
              <a:ext cx="1200900" cy="127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61" name="Google Shape;1061;p99"/>
            <p:cNvSpPr/>
            <p:nvPr/>
          </p:nvSpPr>
          <p:spPr>
            <a:xfrm>
              <a:off x="15028064" y="2043533"/>
              <a:ext cx="1200900" cy="12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62" name="Google Shape;1062;p99"/>
            <p:cNvSpPr/>
            <p:nvPr/>
          </p:nvSpPr>
          <p:spPr>
            <a:xfrm>
              <a:off x="16392080" y="2043533"/>
              <a:ext cx="1200900" cy="127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sp>
        <p:nvSpPr>
          <p:cNvPr id="1063" name="Google Shape;1063;p99"/>
          <p:cNvSpPr/>
          <p:nvPr/>
        </p:nvSpPr>
        <p:spPr>
          <a:xfrm>
            <a:off x="8382000" y="228600"/>
            <a:ext cx="304800" cy="517200"/>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064" name="Google Shape;1064;p99"/>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065" name="Google Shape;1065;p99"/>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1066" name="Google Shape;1066;p99"/>
          <p:cNvPicPr preferRelativeResize="0"/>
          <p:nvPr/>
        </p:nvPicPr>
        <p:blipFill>
          <a:blip r:embed="rId5">
            <a:alphaModFix/>
          </a:blip>
          <a:stretch>
            <a:fillRect/>
          </a:stretch>
        </p:blipFill>
        <p:spPr>
          <a:xfrm>
            <a:off x="1590925" y="3003951"/>
            <a:ext cx="1195200" cy="11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1000"/>
                                        <p:tgtEl>
                                          <p:spTgt spid="1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1"/>
                                        </p:tgtEl>
                                        <p:attrNameLst>
                                          <p:attrName>style.visibility</p:attrName>
                                        </p:attrNameLst>
                                      </p:cBhvr>
                                      <p:to>
                                        <p:strVal val="visible"/>
                                      </p:to>
                                    </p:set>
                                    <p:animEffect transition="in" filter="fade">
                                      <p:cBhvr>
                                        <p:cTn id="12" dur="10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00"/>
          <p:cNvSpPr/>
          <p:nvPr/>
        </p:nvSpPr>
        <p:spPr>
          <a:xfrm>
            <a:off x="1166061" y="2954536"/>
            <a:ext cx="2044831" cy="1578767"/>
          </a:xfrm>
          <a:custGeom>
            <a:avLst/>
            <a:gdLst/>
            <a:ahLst/>
            <a:cxnLst/>
            <a:rect l="l" t="t" r="r" b="b"/>
            <a:pathLst>
              <a:path w="9469" h="7313" extrusionOk="0">
                <a:moveTo>
                  <a:pt x="0" y="7031"/>
                </a:moveTo>
                <a:lnTo>
                  <a:pt x="0" y="7031"/>
                </a:lnTo>
                <a:cubicBezTo>
                  <a:pt x="0" y="281"/>
                  <a:pt x="0" y="281"/>
                  <a:pt x="0" y="281"/>
                </a:cubicBezTo>
                <a:cubicBezTo>
                  <a:pt x="0" y="125"/>
                  <a:pt x="125" y="0"/>
                  <a:pt x="250" y="0"/>
                </a:cubicBezTo>
                <a:cubicBezTo>
                  <a:pt x="9187" y="0"/>
                  <a:pt x="9187" y="0"/>
                  <a:pt x="9187" y="0"/>
                </a:cubicBezTo>
                <a:cubicBezTo>
                  <a:pt x="9343" y="0"/>
                  <a:pt x="9468" y="125"/>
                  <a:pt x="9468" y="281"/>
                </a:cubicBezTo>
                <a:cubicBezTo>
                  <a:pt x="9468" y="7031"/>
                  <a:pt x="9468" y="7031"/>
                  <a:pt x="9468" y="7031"/>
                </a:cubicBezTo>
                <a:cubicBezTo>
                  <a:pt x="9468" y="7187"/>
                  <a:pt x="9343" y="7312"/>
                  <a:pt x="9187" y="7312"/>
                </a:cubicBezTo>
                <a:cubicBezTo>
                  <a:pt x="250" y="7312"/>
                  <a:pt x="250" y="7312"/>
                  <a:pt x="250" y="7312"/>
                </a:cubicBezTo>
                <a:cubicBezTo>
                  <a:pt x="125" y="7312"/>
                  <a:pt x="0" y="7187"/>
                  <a:pt x="0" y="7031"/>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72" name="Google Shape;1072;p100"/>
          <p:cNvSpPr/>
          <p:nvPr/>
        </p:nvSpPr>
        <p:spPr>
          <a:xfrm>
            <a:off x="2873726" y="3003948"/>
            <a:ext cx="80984" cy="80368"/>
          </a:xfrm>
          <a:custGeom>
            <a:avLst/>
            <a:gdLst/>
            <a:ahLst/>
            <a:cxnLst/>
            <a:rect l="l" t="t" r="r" b="b"/>
            <a:pathLst>
              <a:path w="375" h="376" extrusionOk="0">
                <a:moveTo>
                  <a:pt x="0" y="188"/>
                </a:moveTo>
                <a:lnTo>
                  <a:pt x="0" y="188"/>
                </a:lnTo>
                <a:cubicBezTo>
                  <a:pt x="0" y="94"/>
                  <a:pt x="93" y="0"/>
                  <a:pt x="187" y="0"/>
                </a:cubicBezTo>
                <a:cubicBezTo>
                  <a:pt x="281" y="0"/>
                  <a:pt x="374" y="94"/>
                  <a:pt x="374" y="188"/>
                </a:cubicBezTo>
                <a:cubicBezTo>
                  <a:pt x="374" y="281"/>
                  <a:pt x="281" y="375"/>
                  <a:pt x="187" y="375"/>
                </a:cubicBezTo>
                <a:cubicBezTo>
                  <a:pt x="93" y="375"/>
                  <a:pt x="0" y="281"/>
                  <a:pt x="0" y="188"/>
                </a:cubicBezTo>
              </a:path>
            </a:pathLst>
          </a:custGeom>
          <a:solidFill>
            <a:srgbClr val="716F76"/>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73" name="Google Shape;1073;p100"/>
          <p:cNvSpPr/>
          <p:nvPr/>
        </p:nvSpPr>
        <p:spPr>
          <a:xfrm>
            <a:off x="1324182" y="3073994"/>
            <a:ext cx="1681007" cy="1282898"/>
          </a:xfrm>
          <a:custGeom>
            <a:avLst/>
            <a:gdLst/>
            <a:ahLst/>
            <a:cxnLst/>
            <a:rect l="l" t="t" r="r" b="b"/>
            <a:pathLst>
              <a:path w="7781" h="5939" extrusionOk="0">
                <a:moveTo>
                  <a:pt x="0" y="0"/>
                </a:moveTo>
                <a:lnTo>
                  <a:pt x="7780" y="0"/>
                </a:lnTo>
                <a:lnTo>
                  <a:pt x="7780" y="5938"/>
                </a:lnTo>
                <a:lnTo>
                  <a:pt x="0" y="5938"/>
                </a:lnTo>
                <a:lnTo>
                  <a:pt x="0" y="0"/>
                </a:lnTo>
              </a:path>
            </a:pathLst>
          </a:custGeom>
          <a:solidFill>
            <a:srgbClr val="FEFEFE"/>
          </a:solidFill>
          <a:ln>
            <a:noFill/>
          </a:ln>
        </p:spPr>
        <p:txBody>
          <a:bodyPr spcFirstLastPara="1" wrap="square" lIns="102375" tIns="51175" rIns="102375" bIns="5117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74" name="Google Shape;1074;p100"/>
          <p:cNvSpPr/>
          <p:nvPr/>
        </p:nvSpPr>
        <p:spPr>
          <a:xfrm>
            <a:off x="4296900" y="1617352"/>
            <a:ext cx="649200" cy="722100"/>
          </a:xfrm>
          <a:prstGeom prst="rect">
            <a:avLst/>
          </a:prstGeom>
          <a:solidFill>
            <a:schemeClr val="accent2"/>
          </a:solidFill>
          <a:ln>
            <a:noFill/>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075" name="Google Shape;1075;p100"/>
          <p:cNvSpPr txBox="1"/>
          <p:nvPr/>
        </p:nvSpPr>
        <p:spPr>
          <a:xfrm>
            <a:off x="4197900" y="1776938"/>
            <a:ext cx="748200" cy="402900"/>
          </a:xfrm>
          <a:prstGeom prst="rect">
            <a:avLst/>
          </a:prstGeom>
          <a:noFill/>
          <a:ln>
            <a:noFill/>
          </a:ln>
        </p:spPr>
        <p:txBody>
          <a:bodyPr spcFirstLastPara="1" wrap="square" lIns="102375" tIns="51175" rIns="102375" bIns="51175" anchor="t" anchorCtr="0">
            <a:noAutofit/>
          </a:bodyPr>
          <a:lstStyle/>
          <a:p>
            <a:pPr marL="0" marR="0" lvl="0" indent="0" algn="ctr" rtl="0">
              <a:spcBef>
                <a:spcPts val="0"/>
              </a:spcBef>
              <a:spcAft>
                <a:spcPts val="0"/>
              </a:spcAft>
              <a:buNone/>
            </a:pPr>
            <a:r>
              <a:rPr lang="en-US" sz="3200">
                <a:solidFill>
                  <a:srgbClr val="FFFFFF"/>
                </a:solidFill>
                <a:latin typeface="Lato Light"/>
                <a:ea typeface="Lato Light"/>
                <a:cs typeface="Lato Light"/>
                <a:sym typeface="Lato Light"/>
              </a:rPr>
              <a:t>10</a:t>
            </a:r>
            <a:endParaRPr/>
          </a:p>
        </p:txBody>
      </p:sp>
      <p:sp>
        <p:nvSpPr>
          <p:cNvPr id="1076" name="Google Shape;1076;p100"/>
          <p:cNvSpPr txBox="1"/>
          <p:nvPr/>
        </p:nvSpPr>
        <p:spPr>
          <a:xfrm>
            <a:off x="4971100" y="1490925"/>
            <a:ext cx="4100100" cy="1330800"/>
          </a:xfrm>
          <a:prstGeom prst="rect">
            <a:avLst/>
          </a:prstGeom>
          <a:noFill/>
          <a:ln>
            <a:noFill/>
          </a:ln>
        </p:spPr>
        <p:txBody>
          <a:bodyPr spcFirstLastPara="1" wrap="square" lIns="102375" tIns="51175" rIns="102375" bIns="51175" anchor="t" anchorCtr="0">
            <a:noAutofit/>
          </a:bodyPr>
          <a:lstStyle/>
          <a:p>
            <a:pPr marL="0" marR="0" lvl="0" indent="0" algn="l" rtl="0">
              <a:spcBef>
                <a:spcPts val="0"/>
              </a:spcBef>
              <a:spcAft>
                <a:spcPts val="0"/>
              </a:spcAft>
              <a:buClr>
                <a:srgbClr val="000000"/>
              </a:buClr>
              <a:buSzPts val="1100"/>
              <a:buFont typeface="Arial"/>
              <a:buNone/>
            </a:pPr>
            <a:r>
              <a:rPr lang="en-US" sz="1900">
                <a:solidFill>
                  <a:schemeClr val="dk1"/>
                </a:solidFill>
                <a:latin typeface="Lustria"/>
                <a:ea typeface="Lustria"/>
                <a:cs typeface="Lustria"/>
                <a:sym typeface="Lustria"/>
              </a:rPr>
              <a:t>Pemenang dari permainan ini adalah peserta yang berhasil </a:t>
            </a:r>
            <a:r>
              <a:rPr lang="en-US" sz="1900" b="1">
                <a:solidFill>
                  <a:schemeClr val="dk1"/>
                </a:solidFill>
                <a:latin typeface="Lustria"/>
                <a:ea typeface="Lustria"/>
                <a:cs typeface="Lustria"/>
                <a:sym typeface="Lustria"/>
              </a:rPr>
              <a:t>memperoleh keuntungan terbesar.</a:t>
            </a:r>
            <a:endParaRPr sz="1900" b="1">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rgbClr val="000000"/>
              </a:buClr>
              <a:buSzPts val="1100"/>
              <a:buFont typeface="Arial"/>
              <a:buNone/>
            </a:pPr>
            <a:endParaRPr sz="1900">
              <a:solidFill>
                <a:schemeClr val="dk1"/>
              </a:solidFill>
              <a:latin typeface="Lustria"/>
              <a:ea typeface="Lustria"/>
              <a:cs typeface="Lustria"/>
              <a:sym typeface="Lustria"/>
            </a:endParaRPr>
          </a:p>
          <a:p>
            <a:pPr marL="0" marR="0" lvl="0" indent="0" algn="l" rtl="0">
              <a:spcBef>
                <a:spcPts val="0"/>
              </a:spcBef>
              <a:spcAft>
                <a:spcPts val="0"/>
              </a:spcAft>
              <a:buClr>
                <a:schemeClr val="dk1"/>
              </a:buClr>
              <a:buSzPts val="1200"/>
              <a:buFont typeface="Arial"/>
              <a:buNone/>
            </a:pPr>
            <a:endParaRPr sz="1900">
              <a:solidFill>
                <a:schemeClr val="dk1"/>
              </a:solidFill>
              <a:latin typeface="Lustria"/>
              <a:ea typeface="Lustria"/>
              <a:cs typeface="Lustria"/>
              <a:sym typeface="Lustria"/>
            </a:endParaRPr>
          </a:p>
        </p:txBody>
      </p:sp>
      <p:sp>
        <p:nvSpPr>
          <p:cNvPr id="1077" name="Google Shape;1077;p100"/>
          <p:cNvSpPr/>
          <p:nvPr/>
        </p:nvSpPr>
        <p:spPr>
          <a:xfrm>
            <a:off x="3087335" y="3700388"/>
            <a:ext cx="100500" cy="95700"/>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102375" tIns="51175" rIns="102375" bIns="51175"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nvGrpSpPr>
          <p:cNvPr id="1078" name="Google Shape;1078;p100"/>
          <p:cNvGrpSpPr/>
          <p:nvPr/>
        </p:nvGrpSpPr>
        <p:grpSpPr>
          <a:xfrm>
            <a:off x="608917" y="1275851"/>
            <a:ext cx="3522384" cy="1405078"/>
            <a:chOff x="3001244" y="3402763"/>
            <a:chExt cx="9395530" cy="3745875"/>
          </a:xfrm>
        </p:grpSpPr>
        <p:sp>
          <p:nvSpPr>
            <p:cNvPr id="1079" name="Google Shape;1079;p100"/>
            <p:cNvSpPr/>
            <p:nvPr/>
          </p:nvSpPr>
          <p:spPr>
            <a:xfrm>
              <a:off x="8652785" y="3763401"/>
              <a:ext cx="901709" cy="881272"/>
            </a:xfrm>
            <a:custGeom>
              <a:avLst/>
              <a:gdLst/>
              <a:ahLst/>
              <a:cxnLst/>
              <a:rect l="l" t="t" r="r" b="b"/>
              <a:pathLst>
                <a:path w="1564" h="1532" extrusionOk="0">
                  <a:moveTo>
                    <a:pt x="781" y="1531"/>
                  </a:moveTo>
                  <a:lnTo>
                    <a:pt x="781" y="1531"/>
                  </a:lnTo>
                  <a:cubicBezTo>
                    <a:pt x="1188" y="1531"/>
                    <a:pt x="1563" y="1188"/>
                    <a:pt x="1563" y="750"/>
                  </a:cubicBezTo>
                  <a:cubicBezTo>
                    <a:pt x="1563" y="344"/>
                    <a:pt x="1188" y="0"/>
                    <a:pt x="781" y="0"/>
                  </a:cubicBezTo>
                  <a:cubicBezTo>
                    <a:pt x="344" y="0"/>
                    <a:pt x="0" y="344"/>
                    <a:pt x="0" y="750"/>
                  </a:cubicBezTo>
                  <a:cubicBezTo>
                    <a:pt x="0" y="1188"/>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0" name="Google Shape;1080;p100"/>
            <p:cNvSpPr/>
            <p:nvPr/>
          </p:nvSpPr>
          <p:spPr>
            <a:xfrm>
              <a:off x="8815347" y="4139273"/>
              <a:ext cx="576584" cy="271747"/>
            </a:xfrm>
            <a:custGeom>
              <a:avLst/>
              <a:gdLst/>
              <a:ahLst/>
              <a:cxnLst/>
              <a:rect l="l" t="t" r="r" b="b"/>
              <a:pathLst>
                <a:path w="1001" h="470" extrusionOk="0">
                  <a:moveTo>
                    <a:pt x="875" y="469"/>
                  </a:moveTo>
                  <a:lnTo>
                    <a:pt x="1000" y="469"/>
                  </a:lnTo>
                  <a:lnTo>
                    <a:pt x="1000" y="0"/>
                  </a:lnTo>
                  <a:lnTo>
                    <a:pt x="875" y="0"/>
                  </a:lnTo>
                  <a:lnTo>
                    <a:pt x="875" y="94"/>
                  </a:lnTo>
                  <a:lnTo>
                    <a:pt x="938" y="94"/>
                  </a:lnTo>
                  <a:lnTo>
                    <a:pt x="938" y="157"/>
                  </a:lnTo>
                  <a:lnTo>
                    <a:pt x="875" y="157"/>
                  </a:lnTo>
                  <a:lnTo>
                    <a:pt x="875" y="469"/>
                  </a:lnTo>
                  <a:close/>
                  <a:moveTo>
                    <a:pt x="813" y="469"/>
                  </a:moveTo>
                  <a:lnTo>
                    <a:pt x="875" y="469"/>
                  </a:lnTo>
                  <a:lnTo>
                    <a:pt x="875" y="157"/>
                  </a:lnTo>
                  <a:lnTo>
                    <a:pt x="844" y="157"/>
                  </a:lnTo>
                  <a:lnTo>
                    <a:pt x="844" y="94"/>
                  </a:lnTo>
                  <a:lnTo>
                    <a:pt x="875" y="94"/>
                  </a:lnTo>
                  <a:lnTo>
                    <a:pt x="875" y="0"/>
                  </a:lnTo>
                  <a:lnTo>
                    <a:pt x="813" y="0"/>
                  </a:lnTo>
                  <a:lnTo>
                    <a:pt x="813" y="219"/>
                  </a:lnTo>
                  <a:lnTo>
                    <a:pt x="875" y="219"/>
                  </a:lnTo>
                  <a:lnTo>
                    <a:pt x="875" y="282"/>
                  </a:lnTo>
                  <a:lnTo>
                    <a:pt x="813" y="282"/>
                  </a:lnTo>
                  <a:lnTo>
                    <a:pt x="813" y="344"/>
                  </a:lnTo>
                  <a:lnTo>
                    <a:pt x="813" y="438"/>
                  </a:lnTo>
                  <a:lnTo>
                    <a:pt x="813" y="469"/>
                  </a:lnTo>
                  <a:close/>
                  <a:moveTo>
                    <a:pt x="750" y="469"/>
                  </a:moveTo>
                  <a:lnTo>
                    <a:pt x="813" y="469"/>
                  </a:lnTo>
                  <a:lnTo>
                    <a:pt x="813" y="438"/>
                  </a:lnTo>
                  <a:lnTo>
                    <a:pt x="750" y="438"/>
                  </a:lnTo>
                  <a:lnTo>
                    <a:pt x="750" y="469"/>
                  </a:lnTo>
                  <a:close/>
                  <a:moveTo>
                    <a:pt x="813" y="0"/>
                  </a:moveTo>
                  <a:lnTo>
                    <a:pt x="750" y="0"/>
                  </a:lnTo>
                  <a:lnTo>
                    <a:pt x="750" y="94"/>
                  </a:lnTo>
                  <a:lnTo>
                    <a:pt x="782" y="94"/>
                  </a:lnTo>
                  <a:lnTo>
                    <a:pt x="782" y="157"/>
                  </a:lnTo>
                  <a:lnTo>
                    <a:pt x="750" y="157"/>
                  </a:lnTo>
                  <a:lnTo>
                    <a:pt x="750" y="344"/>
                  </a:lnTo>
                  <a:lnTo>
                    <a:pt x="813" y="344"/>
                  </a:lnTo>
                  <a:lnTo>
                    <a:pt x="813" y="282"/>
                  </a:lnTo>
                  <a:lnTo>
                    <a:pt x="782" y="282"/>
                  </a:lnTo>
                  <a:lnTo>
                    <a:pt x="782" y="219"/>
                  </a:lnTo>
                  <a:lnTo>
                    <a:pt x="813" y="219"/>
                  </a:lnTo>
                  <a:lnTo>
                    <a:pt x="813" y="0"/>
                  </a:lnTo>
                  <a:close/>
                  <a:moveTo>
                    <a:pt x="688" y="469"/>
                  </a:moveTo>
                  <a:lnTo>
                    <a:pt x="750" y="469"/>
                  </a:lnTo>
                  <a:lnTo>
                    <a:pt x="750" y="438"/>
                  </a:lnTo>
                  <a:lnTo>
                    <a:pt x="688" y="438"/>
                  </a:lnTo>
                  <a:lnTo>
                    <a:pt x="688" y="469"/>
                  </a:lnTo>
                  <a:close/>
                  <a:moveTo>
                    <a:pt x="750" y="0"/>
                  </a:moveTo>
                  <a:lnTo>
                    <a:pt x="688" y="0"/>
                  </a:lnTo>
                  <a:lnTo>
                    <a:pt x="688" y="219"/>
                  </a:lnTo>
                  <a:lnTo>
                    <a:pt x="719" y="219"/>
                  </a:lnTo>
                  <a:lnTo>
                    <a:pt x="719" y="282"/>
                  </a:lnTo>
                  <a:lnTo>
                    <a:pt x="688" y="282"/>
                  </a:lnTo>
                  <a:lnTo>
                    <a:pt x="688" y="344"/>
                  </a:lnTo>
                  <a:lnTo>
                    <a:pt x="750" y="344"/>
                  </a:lnTo>
                  <a:lnTo>
                    <a:pt x="750" y="157"/>
                  </a:lnTo>
                  <a:lnTo>
                    <a:pt x="719" y="157"/>
                  </a:lnTo>
                  <a:lnTo>
                    <a:pt x="719" y="94"/>
                  </a:lnTo>
                  <a:lnTo>
                    <a:pt x="750" y="94"/>
                  </a:lnTo>
                  <a:lnTo>
                    <a:pt x="750" y="0"/>
                  </a:lnTo>
                  <a:close/>
                  <a:moveTo>
                    <a:pt x="625" y="469"/>
                  </a:moveTo>
                  <a:lnTo>
                    <a:pt x="688" y="469"/>
                  </a:lnTo>
                  <a:lnTo>
                    <a:pt x="688" y="438"/>
                  </a:lnTo>
                  <a:lnTo>
                    <a:pt x="625" y="438"/>
                  </a:lnTo>
                  <a:lnTo>
                    <a:pt x="625" y="469"/>
                  </a:lnTo>
                  <a:close/>
                  <a:moveTo>
                    <a:pt x="688" y="0"/>
                  </a:moveTo>
                  <a:lnTo>
                    <a:pt x="625" y="0"/>
                  </a:lnTo>
                  <a:lnTo>
                    <a:pt x="625" y="94"/>
                  </a:lnTo>
                  <a:lnTo>
                    <a:pt x="657" y="94"/>
                  </a:lnTo>
                  <a:lnTo>
                    <a:pt x="657" y="157"/>
                  </a:lnTo>
                  <a:lnTo>
                    <a:pt x="625" y="157"/>
                  </a:lnTo>
                  <a:lnTo>
                    <a:pt x="625" y="344"/>
                  </a:lnTo>
                  <a:lnTo>
                    <a:pt x="688" y="344"/>
                  </a:lnTo>
                  <a:lnTo>
                    <a:pt x="688" y="282"/>
                  </a:lnTo>
                  <a:lnTo>
                    <a:pt x="657" y="282"/>
                  </a:lnTo>
                  <a:lnTo>
                    <a:pt x="657" y="219"/>
                  </a:lnTo>
                  <a:lnTo>
                    <a:pt x="688" y="219"/>
                  </a:lnTo>
                  <a:lnTo>
                    <a:pt x="688" y="0"/>
                  </a:lnTo>
                  <a:close/>
                  <a:moveTo>
                    <a:pt x="563" y="469"/>
                  </a:moveTo>
                  <a:lnTo>
                    <a:pt x="625" y="469"/>
                  </a:lnTo>
                  <a:lnTo>
                    <a:pt x="625" y="438"/>
                  </a:lnTo>
                  <a:lnTo>
                    <a:pt x="563" y="438"/>
                  </a:lnTo>
                  <a:lnTo>
                    <a:pt x="563" y="469"/>
                  </a:lnTo>
                  <a:close/>
                  <a:moveTo>
                    <a:pt x="625" y="0"/>
                  </a:moveTo>
                  <a:lnTo>
                    <a:pt x="563" y="0"/>
                  </a:lnTo>
                  <a:lnTo>
                    <a:pt x="563" y="219"/>
                  </a:lnTo>
                  <a:lnTo>
                    <a:pt x="594" y="219"/>
                  </a:lnTo>
                  <a:lnTo>
                    <a:pt x="594" y="282"/>
                  </a:lnTo>
                  <a:lnTo>
                    <a:pt x="563" y="282"/>
                  </a:lnTo>
                  <a:lnTo>
                    <a:pt x="563" y="344"/>
                  </a:lnTo>
                  <a:lnTo>
                    <a:pt x="625" y="344"/>
                  </a:lnTo>
                  <a:lnTo>
                    <a:pt x="625" y="157"/>
                  </a:lnTo>
                  <a:lnTo>
                    <a:pt x="594" y="157"/>
                  </a:lnTo>
                  <a:lnTo>
                    <a:pt x="594" y="94"/>
                  </a:lnTo>
                  <a:lnTo>
                    <a:pt x="625" y="94"/>
                  </a:lnTo>
                  <a:lnTo>
                    <a:pt x="625" y="0"/>
                  </a:lnTo>
                  <a:close/>
                  <a:moveTo>
                    <a:pt x="500" y="469"/>
                  </a:moveTo>
                  <a:lnTo>
                    <a:pt x="563" y="469"/>
                  </a:lnTo>
                  <a:lnTo>
                    <a:pt x="563" y="438"/>
                  </a:lnTo>
                  <a:lnTo>
                    <a:pt x="500" y="438"/>
                  </a:lnTo>
                  <a:lnTo>
                    <a:pt x="500" y="469"/>
                  </a:lnTo>
                  <a:close/>
                  <a:moveTo>
                    <a:pt x="563" y="0"/>
                  </a:moveTo>
                  <a:lnTo>
                    <a:pt x="500" y="0"/>
                  </a:lnTo>
                  <a:lnTo>
                    <a:pt x="500" y="94"/>
                  </a:lnTo>
                  <a:lnTo>
                    <a:pt x="532" y="94"/>
                  </a:lnTo>
                  <a:lnTo>
                    <a:pt x="532" y="157"/>
                  </a:lnTo>
                  <a:lnTo>
                    <a:pt x="500" y="157"/>
                  </a:lnTo>
                  <a:lnTo>
                    <a:pt x="500" y="344"/>
                  </a:lnTo>
                  <a:lnTo>
                    <a:pt x="563" y="344"/>
                  </a:lnTo>
                  <a:lnTo>
                    <a:pt x="563" y="282"/>
                  </a:lnTo>
                  <a:lnTo>
                    <a:pt x="500" y="282"/>
                  </a:lnTo>
                  <a:lnTo>
                    <a:pt x="500" y="219"/>
                  </a:lnTo>
                  <a:lnTo>
                    <a:pt x="563" y="219"/>
                  </a:lnTo>
                  <a:lnTo>
                    <a:pt x="563" y="0"/>
                  </a:lnTo>
                  <a:close/>
                  <a:moveTo>
                    <a:pt x="438" y="469"/>
                  </a:moveTo>
                  <a:lnTo>
                    <a:pt x="500" y="469"/>
                  </a:lnTo>
                  <a:lnTo>
                    <a:pt x="500" y="438"/>
                  </a:lnTo>
                  <a:lnTo>
                    <a:pt x="438" y="438"/>
                  </a:lnTo>
                  <a:lnTo>
                    <a:pt x="438" y="469"/>
                  </a:lnTo>
                  <a:close/>
                  <a:moveTo>
                    <a:pt x="500" y="0"/>
                  </a:moveTo>
                  <a:lnTo>
                    <a:pt x="438" y="0"/>
                  </a:lnTo>
                  <a:lnTo>
                    <a:pt x="438" y="219"/>
                  </a:lnTo>
                  <a:lnTo>
                    <a:pt x="469" y="219"/>
                  </a:lnTo>
                  <a:lnTo>
                    <a:pt x="469" y="282"/>
                  </a:lnTo>
                  <a:lnTo>
                    <a:pt x="438" y="282"/>
                  </a:lnTo>
                  <a:lnTo>
                    <a:pt x="438" y="344"/>
                  </a:lnTo>
                  <a:lnTo>
                    <a:pt x="500" y="344"/>
                  </a:lnTo>
                  <a:lnTo>
                    <a:pt x="500" y="157"/>
                  </a:lnTo>
                  <a:lnTo>
                    <a:pt x="438" y="157"/>
                  </a:lnTo>
                  <a:lnTo>
                    <a:pt x="438" y="94"/>
                  </a:lnTo>
                  <a:lnTo>
                    <a:pt x="500" y="94"/>
                  </a:lnTo>
                  <a:lnTo>
                    <a:pt x="500" y="0"/>
                  </a:lnTo>
                  <a:close/>
                  <a:moveTo>
                    <a:pt x="375" y="469"/>
                  </a:moveTo>
                  <a:lnTo>
                    <a:pt x="438" y="469"/>
                  </a:lnTo>
                  <a:lnTo>
                    <a:pt x="438" y="438"/>
                  </a:lnTo>
                  <a:lnTo>
                    <a:pt x="375" y="438"/>
                  </a:lnTo>
                  <a:lnTo>
                    <a:pt x="375" y="469"/>
                  </a:lnTo>
                  <a:close/>
                  <a:moveTo>
                    <a:pt x="438" y="0"/>
                  </a:moveTo>
                  <a:lnTo>
                    <a:pt x="375" y="0"/>
                  </a:lnTo>
                  <a:lnTo>
                    <a:pt x="375" y="94"/>
                  </a:lnTo>
                  <a:lnTo>
                    <a:pt x="407" y="94"/>
                  </a:lnTo>
                  <a:lnTo>
                    <a:pt x="407" y="157"/>
                  </a:lnTo>
                  <a:lnTo>
                    <a:pt x="375" y="157"/>
                  </a:lnTo>
                  <a:lnTo>
                    <a:pt x="375" y="344"/>
                  </a:lnTo>
                  <a:lnTo>
                    <a:pt x="438" y="344"/>
                  </a:lnTo>
                  <a:lnTo>
                    <a:pt x="438" y="282"/>
                  </a:lnTo>
                  <a:lnTo>
                    <a:pt x="375" y="282"/>
                  </a:lnTo>
                  <a:lnTo>
                    <a:pt x="375" y="219"/>
                  </a:lnTo>
                  <a:lnTo>
                    <a:pt x="438" y="219"/>
                  </a:lnTo>
                  <a:lnTo>
                    <a:pt x="438" y="0"/>
                  </a:lnTo>
                  <a:close/>
                  <a:moveTo>
                    <a:pt x="313" y="469"/>
                  </a:moveTo>
                  <a:lnTo>
                    <a:pt x="375" y="469"/>
                  </a:lnTo>
                  <a:lnTo>
                    <a:pt x="375" y="438"/>
                  </a:lnTo>
                  <a:lnTo>
                    <a:pt x="313" y="438"/>
                  </a:lnTo>
                  <a:lnTo>
                    <a:pt x="313" y="469"/>
                  </a:lnTo>
                  <a:close/>
                  <a:moveTo>
                    <a:pt x="375" y="0"/>
                  </a:moveTo>
                  <a:lnTo>
                    <a:pt x="313" y="0"/>
                  </a:lnTo>
                  <a:lnTo>
                    <a:pt x="313" y="219"/>
                  </a:lnTo>
                  <a:lnTo>
                    <a:pt x="344" y="219"/>
                  </a:lnTo>
                  <a:lnTo>
                    <a:pt x="344" y="282"/>
                  </a:lnTo>
                  <a:lnTo>
                    <a:pt x="313" y="282"/>
                  </a:lnTo>
                  <a:lnTo>
                    <a:pt x="313" y="344"/>
                  </a:lnTo>
                  <a:lnTo>
                    <a:pt x="375" y="344"/>
                  </a:lnTo>
                  <a:lnTo>
                    <a:pt x="375" y="157"/>
                  </a:lnTo>
                  <a:lnTo>
                    <a:pt x="313" y="157"/>
                  </a:lnTo>
                  <a:lnTo>
                    <a:pt x="313" y="94"/>
                  </a:lnTo>
                  <a:lnTo>
                    <a:pt x="375" y="94"/>
                  </a:lnTo>
                  <a:lnTo>
                    <a:pt x="375" y="0"/>
                  </a:lnTo>
                  <a:close/>
                  <a:moveTo>
                    <a:pt x="219" y="469"/>
                  </a:moveTo>
                  <a:lnTo>
                    <a:pt x="313" y="469"/>
                  </a:lnTo>
                  <a:lnTo>
                    <a:pt x="313" y="438"/>
                  </a:lnTo>
                  <a:lnTo>
                    <a:pt x="219" y="438"/>
                  </a:lnTo>
                  <a:lnTo>
                    <a:pt x="219" y="469"/>
                  </a:lnTo>
                  <a:close/>
                  <a:moveTo>
                    <a:pt x="313" y="0"/>
                  </a:moveTo>
                  <a:lnTo>
                    <a:pt x="219" y="0"/>
                  </a:lnTo>
                  <a:lnTo>
                    <a:pt x="219" y="94"/>
                  </a:lnTo>
                  <a:lnTo>
                    <a:pt x="282" y="94"/>
                  </a:lnTo>
                  <a:lnTo>
                    <a:pt x="282" y="157"/>
                  </a:lnTo>
                  <a:lnTo>
                    <a:pt x="219" y="157"/>
                  </a:lnTo>
                  <a:lnTo>
                    <a:pt x="219" y="344"/>
                  </a:lnTo>
                  <a:lnTo>
                    <a:pt x="313" y="344"/>
                  </a:lnTo>
                  <a:lnTo>
                    <a:pt x="313" y="282"/>
                  </a:lnTo>
                  <a:lnTo>
                    <a:pt x="250" y="282"/>
                  </a:lnTo>
                  <a:lnTo>
                    <a:pt x="250" y="219"/>
                  </a:lnTo>
                  <a:lnTo>
                    <a:pt x="313" y="219"/>
                  </a:lnTo>
                  <a:lnTo>
                    <a:pt x="313" y="0"/>
                  </a:lnTo>
                  <a:close/>
                  <a:moveTo>
                    <a:pt x="157" y="469"/>
                  </a:moveTo>
                  <a:lnTo>
                    <a:pt x="219" y="469"/>
                  </a:lnTo>
                  <a:lnTo>
                    <a:pt x="219" y="438"/>
                  </a:lnTo>
                  <a:lnTo>
                    <a:pt x="157" y="438"/>
                  </a:lnTo>
                  <a:lnTo>
                    <a:pt x="157" y="469"/>
                  </a:lnTo>
                  <a:close/>
                  <a:moveTo>
                    <a:pt x="219" y="0"/>
                  </a:moveTo>
                  <a:lnTo>
                    <a:pt x="157" y="0"/>
                  </a:lnTo>
                  <a:lnTo>
                    <a:pt x="157" y="219"/>
                  </a:lnTo>
                  <a:lnTo>
                    <a:pt x="219" y="219"/>
                  </a:lnTo>
                  <a:lnTo>
                    <a:pt x="219" y="282"/>
                  </a:lnTo>
                  <a:lnTo>
                    <a:pt x="157" y="282"/>
                  </a:lnTo>
                  <a:lnTo>
                    <a:pt x="157" y="344"/>
                  </a:lnTo>
                  <a:lnTo>
                    <a:pt x="219" y="344"/>
                  </a:lnTo>
                  <a:lnTo>
                    <a:pt x="219" y="157"/>
                  </a:lnTo>
                  <a:lnTo>
                    <a:pt x="188" y="157"/>
                  </a:lnTo>
                  <a:lnTo>
                    <a:pt x="188" y="94"/>
                  </a:lnTo>
                  <a:lnTo>
                    <a:pt x="219" y="94"/>
                  </a:lnTo>
                  <a:lnTo>
                    <a:pt x="219" y="0"/>
                  </a:lnTo>
                  <a:close/>
                  <a:moveTo>
                    <a:pt x="94" y="469"/>
                  </a:moveTo>
                  <a:lnTo>
                    <a:pt x="157" y="469"/>
                  </a:lnTo>
                  <a:lnTo>
                    <a:pt x="157" y="438"/>
                  </a:lnTo>
                  <a:lnTo>
                    <a:pt x="157" y="344"/>
                  </a:lnTo>
                  <a:lnTo>
                    <a:pt x="157" y="282"/>
                  </a:lnTo>
                  <a:lnTo>
                    <a:pt x="125" y="282"/>
                  </a:lnTo>
                  <a:lnTo>
                    <a:pt x="125" y="219"/>
                  </a:lnTo>
                  <a:lnTo>
                    <a:pt x="157" y="219"/>
                  </a:lnTo>
                  <a:lnTo>
                    <a:pt x="157" y="0"/>
                  </a:lnTo>
                  <a:lnTo>
                    <a:pt x="94" y="0"/>
                  </a:lnTo>
                  <a:lnTo>
                    <a:pt x="94" y="94"/>
                  </a:lnTo>
                  <a:lnTo>
                    <a:pt x="157" y="94"/>
                  </a:lnTo>
                  <a:lnTo>
                    <a:pt x="157" y="157"/>
                  </a:lnTo>
                  <a:lnTo>
                    <a:pt x="94" y="157"/>
                  </a:lnTo>
                  <a:lnTo>
                    <a:pt x="94" y="469"/>
                  </a:lnTo>
                  <a:close/>
                  <a:moveTo>
                    <a:pt x="0" y="469"/>
                  </a:moveTo>
                  <a:lnTo>
                    <a:pt x="94" y="469"/>
                  </a:lnTo>
                  <a:lnTo>
                    <a:pt x="94" y="157"/>
                  </a:lnTo>
                  <a:lnTo>
                    <a:pt x="63" y="157"/>
                  </a:lnTo>
                  <a:lnTo>
                    <a:pt x="63" y="94"/>
                  </a:lnTo>
                  <a:lnTo>
                    <a:pt x="94" y="94"/>
                  </a:lnTo>
                  <a:lnTo>
                    <a:pt x="94" y="0"/>
                  </a:lnTo>
                  <a:lnTo>
                    <a:pt x="0" y="0"/>
                  </a:lnTo>
                  <a:lnTo>
                    <a:pt x="0" y="46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1" name="Google Shape;1081;p100"/>
            <p:cNvSpPr/>
            <p:nvPr/>
          </p:nvSpPr>
          <p:spPr>
            <a:xfrm>
              <a:off x="8924566" y="4032606"/>
              <a:ext cx="325123" cy="73651"/>
            </a:xfrm>
            <a:custGeom>
              <a:avLst/>
              <a:gdLst/>
              <a:ahLst/>
              <a:cxnLst/>
              <a:rect l="l" t="t" r="r" b="b"/>
              <a:pathLst>
                <a:path w="563" h="126" extrusionOk="0">
                  <a:moveTo>
                    <a:pt x="0" y="62"/>
                  </a:moveTo>
                  <a:lnTo>
                    <a:pt x="0" y="62"/>
                  </a:lnTo>
                  <a:cubicBezTo>
                    <a:pt x="31" y="125"/>
                    <a:pt x="31" y="125"/>
                    <a:pt x="31" y="125"/>
                  </a:cubicBezTo>
                  <a:cubicBezTo>
                    <a:pt x="94" y="94"/>
                    <a:pt x="187" y="62"/>
                    <a:pt x="281" y="62"/>
                  </a:cubicBezTo>
                  <a:cubicBezTo>
                    <a:pt x="375" y="62"/>
                    <a:pt x="469" y="94"/>
                    <a:pt x="531" y="125"/>
                  </a:cubicBezTo>
                  <a:cubicBezTo>
                    <a:pt x="562" y="62"/>
                    <a:pt x="562" y="62"/>
                    <a:pt x="562" y="62"/>
                  </a:cubicBezTo>
                  <a:cubicBezTo>
                    <a:pt x="500" y="0"/>
                    <a:pt x="375" y="0"/>
                    <a:pt x="281" y="0"/>
                  </a:cubicBezTo>
                  <a:cubicBezTo>
                    <a:pt x="187" y="0"/>
                    <a:pt x="94" y="0"/>
                    <a:pt x="0" y="62"/>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2" name="Google Shape;1082;p100"/>
            <p:cNvSpPr/>
            <p:nvPr/>
          </p:nvSpPr>
          <p:spPr>
            <a:xfrm>
              <a:off x="8868687" y="3943718"/>
              <a:ext cx="431802" cy="91429"/>
            </a:xfrm>
            <a:custGeom>
              <a:avLst/>
              <a:gdLst/>
              <a:ahLst/>
              <a:cxnLst/>
              <a:rect l="l" t="t" r="r" b="b"/>
              <a:pathLst>
                <a:path w="751" h="157" extrusionOk="0">
                  <a:moveTo>
                    <a:pt x="750" y="93"/>
                  </a:moveTo>
                  <a:lnTo>
                    <a:pt x="750" y="93"/>
                  </a:lnTo>
                  <a:cubicBezTo>
                    <a:pt x="656" y="31"/>
                    <a:pt x="500" y="0"/>
                    <a:pt x="375" y="0"/>
                  </a:cubicBezTo>
                  <a:cubicBezTo>
                    <a:pt x="250" y="0"/>
                    <a:pt x="94" y="31"/>
                    <a:pt x="0" y="93"/>
                  </a:cubicBezTo>
                  <a:cubicBezTo>
                    <a:pt x="31" y="156"/>
                    <a:pt x="31" y="156"/>
                    <a:pt x="31" y="156"/>
                  </a:cubicBezTo>
                  <a:cubicBezTo>
                    <a:pt x="125" y="93"/>
                    <a:pt x="250" y="62"/>
                    <a:pt x="375" y="62"/>
                  </a:cubicBezTo>
                  <a:cubicBezTo>
                    <a:pt x="500" y="62"/>
                    <a:pt x="625" y="93"/>
                    <a:pt x="719" y="156"/>
                  </a:cubicBezTo>
                  <a:lnTo>
                    <a:pt x="750" y="93"/>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3" name="Google Shape;1083;p100"/>
            <p:cNvSpPr/>
            <p:nvPr/>
          </p:nvSpPr>
          <p:spPr>
            <a:xfrm>
              <a:off x="5972684" y="3780516"/>
              <a:ext cx="898897" cy="884070"/>
            </a:xfrm>
            <a:custGeom>
              <a:avLst/>
              <a:gdLst/>
              <a:ahLst/>
              <a:cxnLst/>
              <a:rect l="l" t="t" r="r" b="b"/>
              <a:pathLst>
                <a:path w="1563" h="1533" extrusionOk="0">
                  <a:moveTo>
                    <a:pt x="781" y="1532"/>
                  </a:moveTo>
                  <a:lnTo>
                    <a:pt x="781" y="1532"/>
                  </a:lnTo>
                  <a:cubicBezTo>
                    <a:pt x="1219" y="1532"/>
                    <a:pt x="1562" y="1188"/>
                    <a:pt x="1562" y="750"/>
                  </a:cubicBezTo>
                  <a:cubicBezTo>
                    <a:pt x="1562" y="344"/>
                    <a:pt x="1219" y="0"/>
                    <a:pt x="781" y="0"/>
                  </a:cubicBezTo>
                  <a:cubicBezTo>
                    <a:pt x="375" y="0"/>
                    <a:pt x="0" y="344"/>
                    <a:pt x="0" y="750"/>
                  </a:cubicBezTo>
                  <a:cubicBezTo>
                    <a:pt x="0" y="1188"/>
                    <a:pt x="375" y="1532"/>
                    <a:pt x="781" y="1532"/>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4" name="Google Shape;1084;p100"/>
            <p:cNvSpPr/>
            <p:nvPr/>
          </p:nvSpPr>
          <p:spPr>
            <a:xfrm>
              <a:off x="6242306" y="3923400"/>
              <a:ext cx="360682" cy="594287"/>
            </a:xfrm>
            <a:custGeom>
              <a:avLst/>
              <a:gdLst/>
              <a:ahLst/>
              <a:cxnLst/>
              <a:rect l="l" t="t" r="r" b="b"/>
              <a:pathLst>
                <a:path w="626" h="1033" extrusionOk="0">
                  <a:moveTo>
                    <a:pt x="500" y="1032"/>
                  </a:moveTo>
                  <a:lnTo>
                    <a:pt x="625" y="1032"/>
                  </a:lnTo>
                  <a:lnTo>
                    <a:pt x="625" y="32"/>
                  </a:lnTo>
                  <a:lnTo>
                    <a:pt x="562" y="32"/>
                  </a:lnTo>
                  <a:lnTo>
                    <a:pt x="562" y="0"/>
                  </a:lnTo>
                  <a:lnTo>
                    <a:pt x="500" y="0"/>
                  </a:lnTo>
                  <a:lnTo>
                    <a:pt x="500" y="94"/>
                  </a:lnTo>
                  <a:lnTo>
                    <a:pt x="562" y="94"/>
                  </a:lnTo>
                  <a:lnTo>
                    <a:pt x="562" y="657"/>
                  </a:lnTo>
                  <a:lnTo>
                    <a:pt x="500" y="657"/>
                  </a:lnTo>
                  <a:lnTo>
                    <a:pt x="500" y="719"/>
                  </a:lnTo>
                  <a:lnTo>
                    <a:pt x="562" y="719"/>
                  </a:lnTo>
                  <a:lnTo>
                    <a:pt x="562" y="813"/>
                  </a:lnTo>
                  <a:lnTo>
                    <a:pt x="500" y="813"/>
                  </a:lnTo>
                  <a:lnTo>
                    <a:pt x="500" y="875"/>
                  </a:lnTo>
                  <a:lnTo>
                    <a:pt x="562" y="875"/>
                  </a:lnTo>
                  <a:lnTo>
                    <a:pt x="562" y="938"/>
                  </a:lnTo>
                  <a:lnTo>
                    <a:pt x="500" y="938"/>
                  </a:lnTo>
                  <a:lnTo>
                    <a:pt x="500" y="1032"/>
                  </a:lnTo>
                  <a:close/>
                  <a:moveTo>
                    <a:pt x="437" y="0"/>
                  </a:moveTo>
                  <a:lnTo>
                    <a:pt x="437" y="32"/>
                  </a:lnTo>
                  <a:lnTo>
                    <a:pt x="312" y="32"/>
                  </a:lnTo>
                  <a:lnTo>
                    <a:pt x="312" y="94"/>
                  </a:lnTo>
                  <a:lnTo>
                    <a:pt x="500" y="94"/>
                  </a:lnTo>
                  <a:lnTo>
                    <a:pt x="500" y="0"/>
                  </a:lnTo>
                  <a:lnTo>
                    <a:pt x="437" y="0"/>
                  </a:lnTo>
                  <a:close/>
                  <a:moveTo>
                    <a:pt x="312" y="1032"/>
                  </a:moveTo>
                  <a:lnTo>
                    <a:pt x="500" y="1032"/>
                  </a:lnTo>
                  <a:lnTo>
                    <a:pt x="500" y="938"/>
                  </a:lnTo>
                  <a:lnTo>
                    <a:pt x="437" y="938"/>
                  </a:lnTo>
                  <a:lnTo>
                    <a:pt x="437" y="875"/>
                  </a:lnTo>
                  <a:lnTo>
                    <a:pt x="500" y="875"/>
                  </a:lnTo>
                  <a:lnTo>
                    <a:pt x="500" y="813"/>
                  </a:lnTo>
                  <a:lnTo>
                    <a:pt x="437" y="813"/>
                  </a:lnTo>
                  <a:lnTo>
                    <a:pt x="437" y="719"/>
                  </a:lnTo>
                  <a:lnTo>
                    <a:pt x="500" y="719"/>
                  </a:lnTo>
                  <a:lnTo>
                    <a:pt x="500" y="657"/>
                  </a:lnTo>
                  <a:lnTo>
                    <a:pt x="312" y="657"/>
                  </a:lnTo>
                  <a:lnTo>
                    <a:pt x="312" y="719"/>
                  </a:lnTo>
                  <a:lnTo>
                    <a:pt x="375" y="719"/>
                  </a:lnTo>
                  <a:lnTo>
                    <a:pt x="375" y="813"/>
                  </a:lnTo>
                  <a:lnTo>
                    <a:pt x="312" y="813"/>
                  </a:lnTo>
                  <a:lnTo>
                    <a:pt x="312" y="875"/>
                  </a:lnTo>
                  <a:lnTo>
                    <a:pt x="375" y="875"/>
                  </a:lnTo>
                  <a:lnTo>
                    <a:pt x="375" y="938"/>
                  </a:lnTo>
                  <a:lnTo>
                    <a:pt x="312" y="938"/>
                  </a:lnTo>
                  <a:lnTo>
                    <a:pt x="312" y="1032"/>
                  </a:lnTo>
                  <a:close/>
                  <a:moveTo>
                    <a:pt x="312" y="32"/>
                  </a:moveTo>
                  <a:lnTo>
                    <a:pt x="125" y="32"/>
                  </a:lnTo>
                  <a:lnTo>
                    <a:pt x="125" y="94"/>
                  </a:lnTo>
                  <a:lnTo>
                    <a:pt x="312" y="94"/>
                  </a:lnTo>
                  <a:lnTo>
                    <a:pt x="312" y="32"/>
                  </a:lnTo>
                  <a:close/>
                  <a:moveTo>
                    <a:pt x="125" y="1032"/>
                  </a:moveTo>
                  <a:lnTo>
                    <a:pt x="312" y="1032"/>
                  </a:lnTo>
                  <a:lnTo>
                    <a:pt x="312" y="938"/>
                  </a:lnTo>
                  <a:lnTo>
                    <a:pt x="250" y="938"/>
                  </a:lnTo>
                  <a:lnTo>
                    <a:pt x="250" y="875"/>
                  </a:lnTo>
                  <a:lnTo>
                    <a:pt x="312" y="875"/>
                  </a:lnTo>
                  <a:lnTo>
                    <a:pt x="312" y="813"/>
                  </a:lnTo>
                  <a:lnTo>
                    <a:pt x="250" y="813"/>
                  </a:lnTo>
                  <a:lnTo>
                    <a:pt x="250" y="719"/>
                  </a:lnTo>
                  <a:lnTo>
                    <a:pt x="312" y="719"/>
                  </a:lnTo>
                  <a:lnTo>
                    <a:pt x="312" y="657"/>
                  </a:lnTo>
                  <a:lnTo>
                    <a:pt x="125" y="657"/>
                  </a:lnTo>
                  <a:lnTo>
                    <a:pt x="125" y="719"/>
                  </a:lnTo>
                  <a:lnTo>
                    <a:pt x="187" y="719"/>
                  </a:lnTo>
                  <a:lnTo>
                    <a:pt x="187" y="813"/>
                  </a:lnTo>
                  <a:lnTo>
                    <a:pt x="125" y="813"/>
                  </a:lnTo>
                  <a:lnTo>
                    <a:pt x="125" y="875"/>
                  </a:lnTo>
                  <a:lnTo>
                    <a:pt x="187" y="875"/>
                  </a:lnTo>
                  <a:lnTo>
                    <a:pt x="187" y="938"/>
                  </a:lnTo>
                  <a:lnTo>
                    <a:pt x="125" y="938"/>
                  </a:lnTo>
                  <a:lnTo>
                    <a:pt x="125" y="1032"/>
                  </a:lnTo>
                  <a:close/>
                  <a:moveTo>
                    <a:pt x="125" y="32"/>
                  </a:moveTo>
                  <a:lnTo>
                    <a:pt x="0" y="32"/>
                  </a:lnTo>
                  <a:lnTo>
                    <a:pt x="0" y="1032"/>
                  </a:lnTo>
                  <a:lnTo>
                    <a:pt x="125" y="1032"/>
                  </a:lnTo>
                  <a:lnTo>
                    <a:pt x="125" y="938"/>
                  </a:lnTo>
                  <a:lnTo>
                    <a:pt x="62" y="938"/>
                  </a:lnTo>
                  <a:lnTo>
                    <a:pt x="62" y="875"/>
                  </a:lnTo>
                  <a:lnTo>
                    <a:pt x="125" y="875"/>
                  </a:lnTo>
                  <a:lnTo>
                    <a:pt x="125" y="813"/>
                  </a:lnTo>
                  <a:lnTo>
                    <a:pt x="62" y="813"/>
                  </a:lnTo>
                  <a:lnTo>
                    <a:pt x="62" y="719"/>
                  </a:lnTo>
                  <a:lnTo>
                    <a:pt x="125" y="719"/>
                  </a:lnTo>
                  <a:lnTo>
                    <a:pt x="125" y="657"/>
                  </a:lnTo>
                  <a:lnTo>
                    <a:pt x="62" y="657"/>
                  </a:lnTo>
                  <a:lnTo>
                    <a:pt x="62" y="94"/>
                  </a:lnTo>
                  <a:lnTo>
                    <a:pt x="125" y="94"/>
                  </a:lnTo>
                  <a:lnTo>
                    <a:pt x="125" y="32"/>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5" name="Google Shape;1085;p100"/>
            <p:cNvSpPr/>
            <p:nvPr/>
          </p:nvSpPr>
          <p:spPr>
            <a:xfrm>
              <a:off x="9409453" y="5221691"/>
              <a:ext cx="1062476" cy="1061834"/>
            </a:xfrm>
            <a:custGeom>
              <a:avLst/>
              <a:gdLst/>
              <a:ahLst/>
              <a:cxnLst/>
              <a:rect l="l" t="t" r="r" b="b"/>
              <a:pathLst>
                <a:path w="1844" h="1845" extrusionOk="0">
                  <a:moveTo>
                    <a:pt x="906" y="1844"/>
                  </a:moveTo>
                  <a:lnTo>
                    <a:pt x="906" y="1844"/>
                  </a:lnTo>
                  <a:cubicBezTo>
                    <a:pt x="1437" y="1844"/>
                    <a:pt x="1843" y="1438"/>
                    <a:pt x="1843" y="938"/>
                  </a:cubicBezTo>
                  <a:cubicBezTo>
                    <a:pt x="1843" y="407"/>
                    <a:pt x="1437" y="0"/>
                    <a:pt x="906" y="0"/>
                  </a:cubicBezTo>
                  <a:cubicBezTo>
                    <a:pt x="406" y="0"/>
                    <a:pt x="0" y="407"/>
                    <a:pt x="0" y="938"/>
                  </a:cubicBezTo>
                  <a:cubicBezTo>
                    <a:pt x="0" y="1438"/>
                    <a:pt x="406" y="1844"/>
                    <a:pt x="906" y="1844"/>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6" name="Google Shape;1086;p100"/>
            <p:cNvSpPr/>
            <p:nvPr/>
          </p:nvSpPr>
          <p:spPr>
            <a:xfrm>
              <a:off x="9607832" y="5815468"/>
              <a:ext cx="668024" cy="180317"/>
            </a:xfrm>
            <a:custGeom>
              <a:avLst/>
              <a:gdLst/>
              <a:ahLst/>
              <a:cxnLst/>
              <a:rect l="l" t="t" r="r" b="b"/>
              <a:pathLst>
                <a:path w="1158" h="313" extrusionOk="0">
                  <a:moveTo>
                    <a:pt x="750" y="156"/>
                  </a:moveTo>
                  <a:lnTo>
                    <a:pt x="407" y="156"/>
                  </a:lnTo>
                  <a:lnTo>
                    <a:pt x="407" y="0"/>
                  </a:lnTo>
                  <a:lnTo>
                    <a:pt x="0" y="0"/>
                  </a:lnTo>
                  <a:lnTo>
                    <a:pt x="0" y="312"/>
                  </a:lnTo>
                  <a:lnTo>
                    <a:pt x="1157" y="312"/>
                  </a:lnTo>
                  <a:lnTo>
                    <a:pt x="1157" y="0"/>
                  </a:lnTo>
                  <a:lnTo>
                    <a:pt x="750" y="0"/>
                  </a:lnTo>
                  <a:lnTo>
                    <a:pt x="750" y="156"/>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7" name="Google Shape;1087;p100"/>
            <p:cNvSpPr/>
            <p:nvPr/>
          </p:nvSpPr>
          <p:spPr>
            <a:xfrm>
              <a:off x="9877074" y="5815467"/>
              <a:ext cx="127001" cy="53333"/>
            </a:xfrm>
            <a:custGeom>
              <a:avLst/>
              <a:gdLst/>
              <a:ahLst/>
              <a:cxnLst/>
              <a:rect l="l" t="t" r="r" b="b"/>
              <a:pathLst>
                <a:path w="220" h="94" extrusionOk="0">
                  <a:moveTo>
                    <a:pt x="0" y="0"/>
                  </a:moveTo>
                  <a:lnTo>
                    <a:pt x="219" y="0"/>
                  </a:lnTo>
                  <a:lnTo>
                    <a:pt x="219" y="93"/>
                  </a:lnTo>
                  <a:lnTo>
                    <a:pt x="0" y="93"/>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8" name="Google Shape;1088;p100"/>
            <p:cNvSpPr/>
            <p:nvPr/>
          </p:nvSpPr>
          <p:spPr>
            <a:xfrm>
              <a:off x="9607832" y="5437053"/>
              <a:ext cx="668024" cy="342858"/>
            </a:xfrm>
            <a:custGeom>
              <a:avLst/>
              <a:gdLst/>
              <a:ahLst/>
              <a:cxnLst/>
              <a:rect l="l" t="t" r="r" b="b"/>
              <a:pathLst>
                <a:path w="1158" h="595" extrusionOk="0">
                  <a:moveTo>
                    <a:pt x="844" y="0"/>
                  </a:moveTo>
                  <a:lnTo>
                    <a:pt x="563" y="0"/>
                  </a:lnTo>
                  <a:lnTo>
                    <a:pt x="563" y="94"/>
                  </a:lnTo>
                  <a:lnTo>
                    <a:pt x="750" y="94"/>
                  </a:lnTo>
                  <a:lnTo>
                    <a:pt x="750" y="219"/>
                  </a:lnTo>
                  <a:lnTo>
                    <a:pt x="563" y="219"/>
                  </a:lnTo>
                  <a:lnTo>
                    <a:pt x="563" y="594"/>
                  </a:lnTo>
                  <a:lnTo>
                    <a:pt x="750" y="594"/>
                  </a:lnTo>
                  <a:lnTo>
                    <a:pt x="1157" y="594"/>
                  </a:lnTo>
                  <a:lnTo>
                    <a:pt x="1157" y="219"/>
                  </a:lnTo>
                  <a:lnTo>
                    <a:pt x="844" y="219"/>
                  </a:lnTo>
                  <a:lnTo>
                    <a:pt x="844" y="0"/>
                  </a:lnTo>
                  <a:close/>
                  <a:moveTo>
                    <a:pt x="563" y="0"/>
                  </a:moveTo>
                  <a:lnTo>
                    <a:pt x="282" y="0"/>
                  </a:lnTo>
                  <a:lnTo>
                    <a:pt x="282" y="219"/>
                  </a:lnTo>
                  <a:lnTo>
                    <a:pt x="0" y="219"/>
                  </a:lnTo>
                  <a:lnTo>
                    <a:pt x="0" y="594"/>
                  </a:lnTo>
                  <a:lnTo>
                    <a:pt x="407" y="594"/>
                  </a:lnTo>
                  <a:lnTo>
                    <a:pt x="563" y="594"/>
                  </a:lnTo>
                  <a:lnTo>
                    <a:pt x="563" y="219"/>
                  </a:lnTo>
                  <a:lnTo>
                    <a:pt x="375" y="219"/>
                  </a:lnTo>
                  <a:lnTo>
                    <a:pt x="375" y="94"/>
                  </a:lnTo>
                  <a:lnTo>
                    <a:pt x="563" y="94"/>
                  </a:lnTo>
                  <a:lnTo>
                    <a:pt x="563"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89" name="Google Shape;1089;p100"/>
            <p:cNvSpPr/>
            <p:nvPr/>
          </p:nvSpPr>
          <p:spPr>
            <a:xfrm>
              <a:off x="3829291" y="3402763"/>
              <a:ext cx="558802" cy="558732"/>
            </a:xfrm>
            <a:custGeom>
              <a:avLst/>
              <a:gdLst/>
              <a:ahLst/>
              <a:cxnLst/>
              <a:rect l="l" t="t" r="r" b="b"/>
              <a:pathLst>
                <a:path w="970" h="970" extrusionOk="0">
                  <a:moveTo>
                    <a:pt x="500" y="969"/>
                  </a:moveTo>
                  <a:lnTo>
                    <a:pt x="500" y="969"/>
                  </a:lnTo>
                  <a:cubicBezTo>
                    <a:pt x="750" y="969"/>
                    <a:pt x="969" y="750"/>
                    <a:pt x="969" y="469"/>
                  </a:cubicBezTo>
                  <a:cubicBezTo>
                    <a:pt x="969" y="219"/>
                    <a:pt x="750" y="0"/>
                    <a:pt x="500" y="0"/>
                  </a:cubicBezTo>
                  <a:cubicBezTo>
                    <a:pt x="219" y="0"/>
                    <a:pt x="0" y="219"/>
                    <a:pt x="0" y="469"/>
                  </a:cubicBezTo>
                  <a:cubicBezTo>
                    <a:pt x="0" y="750"/>
                    <a:pt x="219" y="969"/>
                    <a:pt x="500" y="969"/>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0" name="Google Shape;1090;p100"/>
            <p:cNvSpPr/>
            <p:nvPr/>
          </p:nvSpPr>
          <p:spPr>
            <a:xfrm>
              <a:off x="3938510" y="3473876"/>
              <a:ext cx="360682" cy="378412"/>
            </a:xfrm>
            <a:custGeom>
              <a:avLst/>
              <a:gdLst/>
              <a:ahLst/>
              <a:cxnLst/>
              <a:rect l="l" t="t" r="r" b="b"/>
              <a:pathLst>
                <a:path w="626" h="657" extrusionOk="0">
                  <a:moveTo>
                    <a:pt x="312" y="0"/>
                  </a:moveTo>
                  <a:lnTo>
                    <a:pt x="312" y="0"/>
                  </a:lnTo>
                  <a:cubicBezTo>
                    <a:pt x="281" y="0"/>
                    <a:pt x="250" y="94"/>
                    <a:pt x="250" y="125"/>
                  </a:cubicBezTo>
                  <a:cubicBezTo>
                    <a:pt x="250" y="250"/>
                    <a:pt x="250" y="250"/>
                    <a:pt x="250" y="250"/>
                  </a:cubicBezTo>
                  <a:cubicBezTo>
                    <a:pt x="0" y="344"/>
                    <a:pt x="0" y="344"/>
                    <a:pt x="0" y="344"/>
                  </a:cubicBezTo>
                  <a:cubicBezTo>
                    <a:pt x="0" y="406"/>
                    <a:pt x="0" y="406"/>
                    <a:pt x="0" y="406"/>
                  </a:cubicBezTo>
                  <a:cubicBezTo>
                    <a:pt x="250" y="375"/>
                    <a:pt x="250" y="375"/>
                    <a:pt x="250" y="375"/>
                  </a:cubicBezTo>
                  <a:cubicBezTo>
                    <a:pt x="250" y="500"/>
                    <a:pt x="250" y="500"/>
                    <a:pt x="250" y="500"/>
                  </a:cubicBezTo>
                  <a:cubicBezTo>
                    <a:pt x="125" y="594"/>
                    <a:pt x="125" y="594"/>
                    <a:pt x="125" y="594"/>
                  </a:cubicBezTo>
                  <a:cubicBezTo>
                    <a:pt x="125" y="656"/>
                    <a:pt x="125" y="656"/>
                    <a:pt x="125" y="656"/>
                  </a:cubicBezTo>
                  <a:cubicBezTo>
                    <a:pt x="312" y="594"/>
                    <a:pt x="312" y="594"/>
                    <a:pt x="312" y="594"/>
                  </a:cubicBezTo>
                  <a:cubicBezTo>
                    <a:pt x="468" y="656"/>
                    <a:pt x="468" y="656"/>
                    <a:pt x="468" y="656"/>
                  </a:cubicBezTo>
                  <a:cubicBezTo>
                    <a:pt x="468" y="594"/>
                    <a:pt x="468" y="594"/>
                    <a:pt x="468" y="594"/>
                  </a:cubicBezTo>
                  <a:cubicBezTo>
                    <a:pt x="375" y="500"/>
                    <a:pt x="375" y="500"/>
                    <a:pt x="375" y="500"/>
                  </a:cubicBezTo>
                  <a:cubicBezTo>
                    <a:pt x="375" y="375"/>
                    <a:pt x="375" y="375"/>
                    <a:pt x="375" y="375"/>
                  </a:cubicBezTo>
                  <a:cubicBezTo>
                    <a:pt x="625" y="406"/>
                    <a:pt x="625" y="406"/>
                    <a:pt x="625" y="406"/>
                  </a:cubicBezTo>
                  <a:cubicBezTo>
                    <a:pt x="625" y="344"/>
                    <a:pt x="625" y="344"/>
                    <a:pt x="625" y="344"/>
                  </a:cubicBezTo>
                  <a:cubicBezTo>
                    <a:pt x="375" y="250"/>
                    <a:pt x="375" y="250"/>
                    <a:pt x="375" y="250"/>
                  </a:cubicBezTo>
                  <a:cubicBezTo>
                    <a:pt x="375" y="125"/>
                    <a:pt x="375" y="125"/>
                    <a:pt x="375" y="125"/>
                  </a:cubicBezTo>
                  <a:cubicBezTo>
                    <a:pt x="375" y="94"/>
                    <a:pt x="343" y="0"/>
                    <a:pt x="31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1" name="Google Shape;1091;p100"/>
            <p:cNvSpPr/>
            <p:nvPr/>
          </p:nvSpPr>
          <p:spPr>
            <a:xfrm>
              <a:off x="11622067" y="5904356"/>
              <a:ext cx="774707" cy="77460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2" name="Google Shape;1092;p100"/>
            <p:cNvSpPr/>
            <p:nvPr/>
          </p:nvSpPr>
          <p:spPr>
            <a:xfrm>
              <a:off x="11677339" y="5958150"/>
              <a:ext cx="665437" cy="665035"/>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3" name="Google Shape;1093;p100"/>
            <p:cNvSpPr/>
            <p:nvPr/>
          </p:nvSpPr>
          <p:spPr>
            <a:xfrm>
              <a:off x="10903241" y="3491652"/>
              <a:ext cx="972826" cy="972699"/>
            </a:xfrm>
            <a:custGeom>
              <a:avLst/>
              <a:gdLst/>
              <a:ahLst/>
              <a:cxnLst/>
              <a:rect l="l" t="t" r="r" b="b"/>
              <a:pathLst>
                <a:path w="1689" h="1689" extrusionOk="0">
                  <a:moveTo>
                    <a:pt x="844" y="0"/>
                  </a:moveTo>
                  <a:lnTo>
                    <a:pt x="844" y="0"/>
                  </a:lnTo>
                  <a:cubicBezTo>
                    <a:pt x="1094" y="0"/>
                    <a:pt x="1282" y="94"/>
                    <a:pt x="1438" y="250"/>
                  </a:cubicBezTo>
                  <a:cubicBezTo>
                    <a:pt x="1594" y="375"/>
                    <a:pt x="1688" y="594"/>
                    <a:pt x="1688" y="844"/>
                  </a:cubicBezTo>
                  <a:cubicBezTo>
                    <a:pt x="1688" y="1063"/>
                    <a:pt x="1594" y="1282"/>
                    <a:pt x="1438" y="1438"/>
                  </a:cubicBezTo>
                  <a:cubicBezTo>
                    <a:pt x="1282" y="1594"/>
                    <a:pt x="1094" y="1688"/>
                    <a:pt x="844" y="1688"/>
                  </a:cubicBezTo>
                  <a:cubicBezTo>
                    <a:pt x="844" y="1532"/>
                    <a:pt x="844" y="1532"/>
                    <a:pt x="844" y="1532"/>
                  </a:cubicBezTo>
                  <a:cubicBezTo>
                    <a:pt x="1032" y="1532"/>
                    <a:pt x="1219" y="1469"/>
                    <a:pt x="1344" y="1344"/>
                  </a:cubicBezTo>
                  <a:cubicBezTo>
                    <a:pt x="1469" y="1219"/>
                    <a:pt x="1563" y="1032"/>
                    <a:pt x="1563" y="844"/>
                  </a:cubicBezTo>
                  <a:cubicBezTo>
                    <a:pt x="1563" y="625"/>
                    <a:pt x="1469" y="469"/>
                    <a:pt x="1344" y="344"/>
                  </a:cubicBezTo>
                  <a:cubicBezTo>
                    <a:pt x="1219" y="219"/>
                    <a:pt x="1032" y="125"/>
                    <a:pt x="844" y="125"/>
                  </a:cubicBezTo>
                  <a:lnTo>
                    <a:pt x="844" y="0"/>
                  </a:lnTo>
                  <a:close/>
                  <a:moveTo>
                    <a:pt x="844" y="1688"/>
                  </a:moveTo>
                  <a:lnTo>
                    <a:pt x="844" y="1688"/>
                  </a:lnTo>
                  <a:cubicBezTo>
                    <a:pt x="625" y="1688"/>
                    <a:pt x="407" y="1594"/>
                    <a:pt x="250" y="1438"/>
                  </a:cubicBezTo>
                  <a:cubicBezTo>
                    <a:pt x="94" y="1282"/>
                    <a:pt x="0" y="1063"/>
                    <a:pt x="0" y="844"/>
                  </a:cubicBezTo>
                  <a:cubicBezTo>
                    <a:pt x="0" y="594"/>
                    <a:pt x="94" y="375"/>
                    <a:pt x="250" y="250"/>
                  </a:cubicBezTo>
                  <a:cubicBezTo>
                    <a:pt x="407" y="94"/>
                    <a:pt x="625" y="0"/>
                    <a:pt x="844" y="0"/>
                  </a:cubicBezTo>
                  <a:cubicBezTo>
                    <a:pt x="844" y="125"/>
                    <a:pt x="844" y="125"/>
                    <a:pt x="844" y="125"/>
                  </a:cubicBezTo>
                  <a:cubicBezTo>
                    <a:pt x="657" y="125"/>
                    <a:pt x="469" y="219"/>
                    <a:pt x="344" y="344"/>
                  </a:cubicBezTo>
                  <a:cubicBezTo>
                    <a:pt x="219" y="469"/>
                    <a:pt x="157" y="625"/>
                    <a:pt x="157" y="844"/>
                  </a:cubicBezTo>
                  <a:cubicBezTo>
                    <a:pt x="157" y="1032"/>
                    <a:pt x="219" y="1219"/>
                    <a:pt x="344" y="1344"/>
                  </a:cubicBezTo>
                  <a:cubicBezTo>
                    <a:pt x="469" y="1469"/>
                    <a:pt x="657" y="1532"/>
                    <a:pt x="844" y="1532"/>
                  </a:cubicBezTo>
                  <a:lnTo>
                    <a:pt x="844" y="1688"/>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4" name="Google Shape;1094;p100"/>
            <p:cNvSpPr/>
            <p:nvPr/>
          </p:nvSpPr>
          <p:spPr>
            <a:xfrm>
              <a:off x="10938846" y="3529739"/>
              <a:ext cx="898897" cy="880892"/>
            </a:xfrm>
            <a:custGeom>
              <a:avLst/>
              <a:gdLst/>
              <a:ahLst/>
              <a:cxnLst/>
              <a:rect l="l" t="t" r="r" b="b"/>
              <a:pathLst>
                <a:path w="1563" h="1532" extrusionOk="0">
                  <a:moveTo>
                    <a:pt x="781" y="1531"/>
                  </a:moveTo>
                  <a:lnTo>
                    <a:pt x="781" y="1531"/>
                  </a:lnTo>
                  <a:cubicBezTo>
                    <a:pt x="1219" y="1531"/>
                    <a:pt x="1562" y="1187"/>
                    <a:pt x="1562" y="781"/>
                  </a:cubicBezTo>
                  <a:cubicBezTo>
                    <a:pt x="1562" y="344"/>
                    <a:pt x="1219" y="0"/>
                    <a:pt x="781" y="0"/>
                  </a:cubicBezTo>
                  <a:cubicBezTo>
                    <a:pt x="375" y="0"/>
                    <a:pt x="0" y="344"/>
                    <a:pt x="0" y="781"/>
                  </a:cubicBezTo>
                  <a:cubicBezTo>
                    <a:pt x="0" y="1187"/>
                    <a:pt x="375" y="1531"/>
                    <a:pt x="781" y="1531"/>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5" name="Google Shape;1095;p100"/>
            <p:cNvSpPr/>
            <p:nvPr/>
          </p:nvSpPr>
          <p:spPr>
            <a:xfrm>
              <a:off x="11083583" y="3781177"/>
              <a:ext cx="612147" cy="73651"/>
            </a:xfrm>
            <a:custGeom>
              <a:avLst/>
              <a:gdLst/>
              <a:ahLst/>
              <a:cxnLst/>
              <a:rect l="l" t="t" r="r" b="b"/>
              <a:pathLst>
                <a:path w="1063" h="126" extrusionOk="0">
                  <a:moveTo>
                    <a:pt x="0" y="0"/>
                  </a:moveTo>
                  <a:lnTo>
                    <a:pt x="1062" y="0"/>
                  </a:lnTo>
                  <a:lnTo>
                    <a:pt x="1062" y="125"/>
                  </a:lnTo>
                  <a:lnTo>
                    <a:pt x="0" y="125"/>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6" name="Google Shape;1096;p100"/>
            <p:cNvSpPr/>
            <p:nvPr/>
          </p:nvSpPr>
          <p:spPr>
            <a:xfrm>
              <a:off x="11083583" y="3923400"/>
              <a:ext cx="612147" cy="253968"/>
            </a:xfrm>
            <a:custGeom>
              <a:avLst/>
              <a:gdLst/>
              <a:ahLst/>
              <a:cxnLst/>
              <a:rect l="l" t="t" r="r" b="b"/>
              <a:pathLst>
                <a:path w="1063" h="439" extrusionOk="0">
                  <a:moveTo>
                    <a:pt x="906" y="438"/>
                  </a:moveTo>
                  <a:lnTo>
                    <a:pt x="1062" y="438"/>
                  </a:lnTo>
                  <a:lnTo>
                    <a:pt x="1062" y="0"/>
                  </a:lnTo>
                  <a:lnTo>
                    <a:pt x="906" y="0"/>
                  </a:lnTo>
                  <a:lnTo>
                    <a:pt x="906" y="219"/>
                  </a:lnTo>
                  <a:lnTo>
                    <a:pt x="1000" y="282"/>
                  </a:lnTo>
                  <a:lnTo>
                    <a:pt x="906" y="375"/>
                  </a:lnTo>
                  <a:lnTo>
                    <a:pt x="906" y="438"/>
                  </a:lnTo>
                  <a:close/>
                  <a:moveTo>
                    <a:pt x="0" y="438"/>
                  </a:moveTo>
                  <a:lnTo>
                    <a:pt x="906" y="438"/>
                  </a:lnTo>
                  <a:lnTo>
                    <a:pt x="906" y="375"/>
                  </a:lnTo>
                  <a:lnTo>
                    <a:pt x="844" y="282"/>
                  </a:lnTo>
                  <a:lnTo>
                    <a:pt x="906" y="219"/>
                  </a:lnTo>
                  <a:lnTo>
                    <a:pt x="906" y="0"/>
                  </a:lnTo>
                  <a:lnTo>
                    <a:pt x="0" y="0"/>
                  </a:lnTo>
                  <a:lnTo>
                    <a:pt x="0" y="438"/>
                  </a:lnTo>
                  <a:close/>
                  <a:moveTo>
                    <a:pt x="906" y="219"/>
                  </a:moveTo>
                  <a:lnTo>
                    <a:pt x="906"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7" name="Google Shape;1097;p100"/>
            <p:cNvSpPr/>
            <p:nvPr/>
          </p:nvSpPr>
          <p:spPr>
            <a:xfrm>
              <a:off x="11604287" y="3923400"/>
              <a:ext cx="91441" cy="253968"/>
            </a:xfrm>
            <a:custGeom>
              <a:avLst/>
              <a:gdLst/>
              <a:ahLst/>
              <a:cxnLst/>
              <a:rect l="l" t="t" r="r" b="b"/>
              <a:pathLst>
                <a:path w="157" h="439" extrusionOk="0">
                  <a:moveTo>
                    <a:pt x="0" y="438"/>
                  </a:moveTo>
                  <a:lnTo>
                    <a:pt x="156" y="438"/>
                  </a:lnTo>
                  <a:lnTo>
                    <a:pt x="156" y="0"/>
                  </a:lnTo>
                  <a:lnTo>
                    <a:pt x="0" y="0"/>
                  </a:lnTo>
                  <a:lnTo>
                    <a:pt x="0" y="219"/>
                  </a:lnTo>
                  <a:lnTo>
                    <a:pt x="94" y="282"/>
                  </a:lnTo>
                  <a:lnTo>
                    <a:pt x="0" y="375"/>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8" name="Google Shape;1098;p100"/>
            <p:cNvSpPr/>
            <p:nvPr/>
          </p:nvSpPr>
          <p:spPr>
            <a:xfrm>
              <a:off x="11083583" y="3923400"/>
              <a:ext cx="523244" cy="253968"/>
            </a:xfrm>
            <a:custGeom>
              <a:avLst/>
              <a:gdLst/>
              <a:ahLst/>
              <a:cxnLst/>
              <a:rect l="l" t="t" r="r" b="b"/>
              <a:pathLst>
                <a:path w="907" h="439" extrusionOk="0">
                  <a:moveTo>
                    <a:pt x="0" y="438"/>
                  </a:moveTo>
                  <a:lnTo>
                    <a:pt x="906" y="438"/>
                  </a:lnTo>
                  <a:lnTo>
                    <a:pt x="906" y="375"/>
                  </a:lnTo>
                  <a:lnTo>
                    <a:pt x="844" y="282"/>
                  </a:lnTo>
                  <a:lnTo>
                    <a:pt x="906" y="219"/>
                  </a:lnTo>
                  <a:lnTo>
                    <a:pt x="906" y="0"/>
                  </a:lnTo>
                  <a:lnTo>
                    <a:pt x="0" y="0"/>
                  </a:lnTo>
                  <a:lnTo>
                    <a:pt x="0" y="438"/>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099" name="Google Shape;1099;p100"/>
            <p:cNvSpPr/>
            <p:nvPr/>
          </p:nvSpPr>
          <p:spPr>
            <a:xfrm>
              <a:off x="11604287" y="4050386"/>
              <a:ext cx="2539" cy="2541"/>
            </a:xfrm>
            <a:custGeom>
              <a:avLst/>
              <a:gdLst/>
              <a:ahLst/>
              <a:cxnLst/>
              <a:rect l="l" t="t" r="r" b="b"/>
              <a:pathLst>
                <a:path w="1" h="1" extrusionOk="0">
                  <a:moveTo>
                    <a:pt x="0" y="0"/>
                  </a:move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0" name="Google Shape;1100;p100"/>
            <p:cNvSpPr/>
            <p:nvPr/>
          </p:nvSpPr>
          <p:spPr>
            <a:xfrm>
              <a:off x="7194815" y="5327849"/>
              <a:ext cx="1295409" cy="1295242"/>
            </a:xfrm>
            <a:custGeom>
              <a:avLst/>
              <a:gdLst/>
              <a:ahLst/>
              <a:cxnLst/>
              <a:rect l="l" t="t" r="r" b="b"/>
              <a:pathLst>
                <a:path w="2250" h="2251" extrusionOk="0">
                  <a:moveTo>
                    <a:pt x="1124" y="0"/>
                  </a:moveTo>
                  <a:lnTo>
                    <a:pt x="1124" y="0"/>
                  </a:lnTo>
                  <a:cubicBezTo>
                    <a:pt x="1436" y="0"/>
                    <a:pt x="1717" y="125"/>
                    <a:pt x="1905" y="344"/>
                  </a:cubicBezTo>
                  <a:cubicBezTo>
                    <a:pt x="2124" y="531"/>
                    <a:pt x="2249" y="812"/>
                    <a:pt x="2249" y="1125"/>
                  </a:cubicBezTo>
                  <a:cubicBezTo>
                    <a:pt x="2249" y="1437"/>
                    <a:pt x="2124" y="1719"/>
                    <a:pt x="1905" y="1906"/>
                  </a:cubicBezTo>
                  <a:cubicBezTo>
                    <a:pt x="1717" y="2125"/>
                    <a:pt x="1436" y="2250"/>
                    <a:pt x="1124" y="2250"/>
                  </a:cubicBezTo>
                  <a:cubicBezTo>
                    <a:pt x="1124" y="2094"/>
                    <a:pt x="1124" y="2094"/>
                    <a:pt x="1124" y="2094"/>
                  </a:cubicBezTo>
                  <a:cubicBezTo>
                    <a:pt x="1405" y="2094"/>
                    <a:pt x="1655" y="2000"/>
                    <a:pt x="1811" y="1812"/>
                  </a:cubicBezTo>
                  <a:cubicBezTo>
                    <a:pt x="1999" y="1656"/>
                    <a:pt x="2124" y="1406"/>
                    <a:pt x="2124" y="1125"/>
                  </a:cubicBezTo>
                  <a:cubicBezTo>
                    <a:pt x="2124" y="844"/>
                    <a:pt x="1999" y="594"/>
                    <a:pt x="1811" y="437"/>
                  </a:cubicBezTo>
                  <a:cubicBezTo>
                    <a:pt x="1655" y="250"/>
                    <a:pt x="1405" y="156"/>
                    <a:pt x="1124" y="156"/>
                  </a:cubicBezTo>
                  <a:lnTo>
                    <a:pt x="1124" y="0"/>
                  </a:lnTo>
                  <a:close/>
                  <a:moveTo>
                    <a:pt x="1124" y="2250"/>
                  </a:moveTo>
                  <a:lnTo>
                    <a:pt x="1124" y="2250"/>
                  </a:lnTo>
                  <a:cubicBezTo>
                    <a:pt x="812" y="2250"/>
                    <a:pt x="531" y="2125"/>
                    <a:pt x="344" y="1906"/>
                  </a:cubicBezTo>
                  <a:cubicBezTo>
                    <a:pt x="125" y="1719"/>
                    <a:pt x="0" y="1437"/>
                    <a:pt x="0" y="1125"/>
                  </a:cubicBezTo>
                  <a:cubicBezTo>
                    <a:pt x="0" y="812"/>
                    <a:pt x="125" y="531"/>
                    <a:pt x="344" y="344"/>
                  </a:cubicBezTo>
                  <a:cubicBezTo>
                    <a:pt x="531" y="125"/>
                    <a:pt x="812" y="0"/>
                    <a:pt x="1124" y="0"/>
                  </a:cubicBezTo>
                  <a:cubicBezTo>
                    <a:pt x="1124" y="156"/>
                    <a:pt x="1124" y="156"/>
                    <a:pt x="1124" y="156"/>
                  </a:cubicBezTo>
                  <a:cubicBezTo>
                    <a:pt x="843" y="156"/>
                    <a:pt x="625" y="250"/>
                    <a:pt x="437" y="437"/>
                  </a:cubicBezTo>
                  <a:cubicBezTo>
                    <a:pt x="250" y="594"/>
                    <a:pt x="156" y="844"/>
                    <a:pt x="156" y="1125"/>
                  </a:cubicBezTo>
                  <a:cubicBezTo>
                    <a:pt x="156" y="1406"/>
                    <a:pt x="250" y="1656"/>
                    <a:pt x="437" y="1812"/>
                  </a:cubicBezTo>
                  <a:cubicBezTo>
                    <a:pt x="625" y="2000"/>
                    <a:pt x="843" y="2094"/>
                    <a:pt x="1124" y="2094"/>
                  </a:cubicBezTo>
                  <a:lnTo>
                    <a:pt x="1124" y="2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1" name="Google Shape;1101;p100"/>
            <p:cNvSpPr/>
            <p:nvPr/>
          </p:nvSpPr>
          <p:spPr>
            <a:xfrm>
              <a:off x="7233679" y="5362951"/>
              <a:ext cx="1222879" cy="1225315"/>
            </a:xfrm>
            <a:custGeom>
              <a:avLst/>
              <a:gdLst/>
              <a:ahLst/>
              <a:cxnLst/>
              <a:rect l="l" t="t" r="r" b="b"/>
              <a:pathLst>
                <a:path w="2125" h="2126" extrusionOk="0">
                  <a:moveTo>
                    <a:pt x="1062" y="2125"/>
                  </a:moveTo>
                  <a:lnTo>
                    <a:pt x="1062" y="2125"/>
                  </a:lnTo>
                  <a:cubicBezTo>
                    <a:pt x="1655" y="2125"/>
                    <a:pt x="2124" y="1657"/>
                    <a:pt x="2124" y="1063"/>
                  </a:cubicBezTo>
                  <a:cubicBezTo>
                    <a:pt x="2124" y="469"/>
                    <a:pt x="1655" y="0"/>
                    <a:pt x="1062" y="0"/>
                  </a:cubicBezTo>
                  <a:cubicBezTo>
                    <a:pt x="500" y="0"/>
                    <a:pt x="0" y="469"/>
                    <a:pt x="0" y="1063"/>
                  </a:cubicBezTo>
                  <a:cubicBezTo>
                    <a:pt x="0" y="1657"/>
                    <a:pt x="500" y="2125"/>
                    <a:pt x="1062" y="2125"/>
                  </a:cubicBezTo>
                </a:path>
              </a:pathLst>
            </a:custGeom>
            <a:solidFill>
              <a:schemeClr val="accent5"/>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2" name="Google Shape;1102;p100"/>
            <p:cNvSpPr/>
            <p:nvPr/>
          </p:nvSpPr>
          <p:spPr>
            <a:xfrm>
              <a:off x="7718058" y="6155784"/>
              <a:ext cx="254001" cy="91429"/>
            </a:xfrm>
            <a:custGeom>
              <a:avLst/>
              <a:gdLst/>
              <a:ahLst/>
              <a:cxnLst/>
              <a:rect l="l" t="t" r="r" b="b"/>
              <a:pathLst>
                <a:path w="439" h="158" extrusionOk="0">
                  <a:moveTo>
                    <a:pt x="0" y="0"/>
                  </a:moveTo>
                  <a:lnTo>
                    <a:pt x="0" y="157"/>
                  </a:lnTo>
                  <a:lnTo>
                    <a:pt x="438" y="157"/>
                  </a:lnTo>
                  <a:lnTo>
                    <a:pt x="438"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3" name="Google Shape;1103;p100"/>
            <p:cNvSpPr/>
            <p:nvPr/>
          </p:nvSpPr>
          <p:spPr>
            <a:xfrm>
              <a:off x="7484377" y="5688484"/>
              <a:ext cx="718825" cy="449523"/>
            </a:xfrm>
            <a:custGeom>
              <a:avLst/>
              <a:gdLst/>
              <a:ahLst/>
              <a:cxnLst/>
              <a:rect l="l" t="t" r="r" b="b"/>
              <a:pathLst>
                <a:path w="1250" h="782" extrusionOk="0">
                  <a:moveTo>
                    <a:pt x="843" y="781"/>
                  </a:moveTo>
                  <a:lnTo>
                    <a:pt x="1249" y="781"/>
                  </a:lnTo>
                  <a:lnTo>
                    <a:pt x="1249" y="0"/>
                  </a:lnTo>
                  <a:lnTo>
                    <a:pt x="624" y="0"/>
                  </a:lnTo>
                  <a:lnTo>
                    <a:pt x="624" y="94"/>
                  </a:lnTo>
                  <a:lnTo>
                    <a:pt x="1155" y="94"/>
                  </a:lnTo>
                  <a:lnTo>
                    <a:pt x="1155" y="687"/>
                  </a:lnTo>
                  <a:lnTo>
                    <a:pt x="843" y="687"/>
                  </a:lnTo>
                  <a:lnTo>
                    <a:pt x="624" y="687"/>
                  </a:lnTo>
                  <a:lnTo>
                    <a:pt x="624" y="781"/>
                  </a:lnTo>
                  <a:lnTo>
                    <a:pt x="843" y="781"/>
                  </a:lnTo>
                  <a:close/>
                  <a:moveTo>
                    <a:pt x="624" y="0"/>
                  </a:moveTo>
                  <a:lnTo>
                    <a:pt x="0" y="0"/>
                  </a:lnTo>
                  <a:lnTo>
                    <a:pt x="0" y="781"/>
                  </a:lnTo>
                  <a:lnTo>
                    <a:pt x="405" y="781"/>
                  </a:lnTo>
                  <a:lnTo>
                    <a:pt x="624" y="781"/>
                  </a:lnTo>
                  <a:lnTo>
                    <a:pt x="624" y="687"/>
                  </a:lnTo>
                  <a:lnTo>
                    <a:pt x="405" y="687"/>
                  </a:lnTo>
                  <a:lnTo>
                    <a:pt x="94" y="687"/>
                  </a:lnTo>
                  <a:lnTo>
                    <a:pt x="94" y="94"/>
                  </a:lnTo>
                  <a:lnTo>
                    <a:pt x="624" y="94"/>
                  </a:lnTo>
                  <a:lnTo>
                    <a:pt x="624"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4" name="Google Shape;1104;p100"/>
            <p:cNvSpPr/>
            <p:nvPr/>
          </p:nvSpPr>
          <p:spPr>
            <a:xfrm>
              <a:off x="7664718" y="6282772"/>
              <a:ext cx="360681" cy="38093"/>
            </a:xfrm>
            <a:custGeom>
              <a:avLst/>
              <a:gdLst/>
              <a:ahLst/>
              <a:cxnLst/>
              <a:rect l="l" t="t" r="r" b="b"/>
              <a:pathLst>
                <a:path w="625" h="64" extrusionOk="0">
                  <a:moveTo>
                    <a:pt x="0" y="0"/>
                  </a:moveTo>
                  <a:lnTo>
                    <a:pt x="0" y="63"/>
                  </a:lnTo>
                  <a:lnTo>
                    <a:pt x="624" y="63"/>
                  </a:lnTo>
                  <a:lnTo>
                    <a:pt x="624" y="0"/>
                  </a:lnTo>
                  <a:lnTo>
                    <a:pt x="531" y="0"/>
                  </a:lnTo>
                  <a:lnTo>
                    <a:pt x="93" y="0"/>
                  </a:lnTo>
                  <a:lnTo>
                    <a:pt x="0" y="0"/>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5" name="Google Shape;1105;p100"/>
            <p:cNvSpPr/>
            <p:nvPr/>
          </p:nvSpPr>
          <p:spPr>
            <a:xfrm>
              <a:off x="4261093" y="5759596"/>
              <a:ext cx="901709" cy="881272"/>
            </a:xfrm>
            <a:custGeom>
              <a:avLst/>
              <a:gdLst/>
              <a:ahLst/>
              <a:cxnLst/>
              <a:rect l="l" t="t" r="r" b="b"/>
              <a:pathLst>
                <a:path w="1564" h="1532" extrusionOk="0">
                  <a:moveTo>
                    <a:pt x="781" y="1531"/>
                  </a:moveTo>
                  <a:lnTo>
                    <a:pt x="781" y="1531"/>
                  </a:lnTo>
                  <a:cubicBezTo>
                    <a:pt x="1219" y="1531"/>
                    <a:pt x="1563" y="1187"/>
                    <a:pt x="1563" y="781"/>
                  </a:cubicBezTo>
                  <a:cubicBezTo>
                    <a:pt x="1563" y="344"/>
                    <a:pt x="1219" y="0"/>
                    <a:pt x="781" y="0"/>
                  </a:cubicBezTo>
                  <a:cubicBezTo>
                    <a:pt x="344" y="0"/>
                    <a:pt x="0" y="344"/>
                    <a:pt x="0" y="781"/>
                  </a:cubicBezTo>
                  <a:cubicBezTo>
                    <a:pt x="0" y="1187"/>
                    <a:pt x="344" y="1531"/>
                    <a:pt x="781" y="1531"/>
                  </a:cubicBezTo>
                </a:path>
              </a:pathLst>
            </a:custGeom>
            <a:solidFill>
              <a:schemeClr val="accent1"/>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6" name="Google Shape;1106;p100"/>
            <p:cNvSpPr/>
            <p:nvPr/>
          </p:nvSpPr>
          <p:spPr>
            <a:xfrm>
              <a:off x="3001244" y="4609033"/>
              <a:ext cx="863957" cy="863435"/>
            </a:xfrm>
            <a:custGeom>
              <a:avLst/>
              <a:gdLst/>
              <a:ahLst/>
              <a:cxnLst/>
              <a:rect l="l" t="t" r="r" b="b"/>
              <a:pathLst>
                <a:path w="1501" h="1501" extrusionOk="0">
                  <a:moveTo>
                    <a:pt x="750" y="1500"/>
                  </a:moveTo>
                  <a:lnTo>
                    <a:pt x="750" y="1500"/>
                  </a:lnTo>
                  <a:cubicBezTo>
                    <a:pt x="1156" y="1500"/>
                    <a:pt x="1500" y="1156"/>
                    <a:pt x="1500" y="750"/>
                  </a:cubicBezTo>
                  <a:cubicBezTo>
                    <a:pt x="1500" y="312"/>
                    <a:pt x="1156" y="0"/>
                    <a:pt x="750" y="0"/>
                  </a:cubicBezTo>
                  <a:cubicBezTo>
                    <a:pt x="343" y="0"/>
                    <a:pt x="0" y="312"/>
                    <a:pt x="0" y="750"/>
                  </a:cubicBezTo>
                  <a:cubicBezTo>
                    <a:pt x="0" y="1156"/>
                    <a:pt x="343" y="1500"/>
                    <a:pt x="750" y="1500"/>
                  </a:cubicBezTo>
                </a:path>
              </a:pathLst>
            </a:custGeom>
            <a:solidFill>
              <a:schemeClr val="accent4"/>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7" name="Google Shape;1107;p100"/>
            <p:cNvSpPr/>
            <p:nvPr/>
          </p:nvSpPr>
          <p:spPr>
            <a:xfrm>
              <a:off x="3146027" y="4751336"/>
              <a:ext cx="576584" cy="558732"/>
            </a:xfrm>
            <a:custGeom>
              <a:avLst/>
              <a:gdLst/>
              <a:ahLst/>
              <a:cxnLst/>
              <a:rect l="l" t="t" r="r" b="b"/>
              <a:pathLst>
                <a:path w="1001" h="970" extrusionOk="0">
                  <a:moveTo>
                    <a:pt x="531" y="969"/>
                  </a:moveTo>
                  <a:lnTo>
                    <a:pt x="531" y="969"/>
                  </a:lnTo>
                  <a:cubicBezTo>
                    <a:pt x="562" y="969"/>
                    <a:pt x="593" y="969"/>
                    <a:pt x="593" y="969"/>
                  </a:cubicBezTo>
                  <a:cubicBezTo>
                    <a:pt x="625" y="969"/>
                    <a:pt x="625" y="969"/>
                    <a:pt x="656" y="969"/>
                  </a:cubicBezTo>
                  <a:cubicBezTo>
                    <a:pt x="656" y="969"/>
                    <a:pt x="656" y="937"/>
                    <a:pt x="687" y="937"/>
                  </a:cubicBezTo>
                  <a:lnTo>
                    <a:pt x="718" y="937"/>
                  </a:lnTo>
                  <a:cubicBezTo>
                    <a:pt x="718" y="937"/>
                    <a:pt x="718" y="906"/>
                    <a:pt x="750" y="906"/>
                  </a:cubicBezTo>
                  <a:cubicBezTo>
                    <a:pt x="781" y="906"/>
                    <a:pt x="812" y="875"/>
                    <a:pt x="812" y="844"/>
                  </a:cubicBezTo>
                  <a:cubicBezTo>
                    <a:pt x="843" y="844"/>
                    <a:pt x="843" y="844"/>
                    <a:pt x="843" y="844"/>
                  </a:cubicBezTo>
                  <a:cubicBezTo>
                    <a:pt x="843" y="844"/>
                    <a:pt x="843" y="812"/>
                    <a:pt x="875" y="812"/>
                  </a:cubicBezTo>
                  <a:cubicBezTo>
                    <a:pt x="875" y="812"/>
                    <a:pt x="875" y="812"/>
                    <a:pt x="875" y="781"/>
                  </a:cubicBezTo>
                  <a:cubicBezTo>
                    <a:pt x="906" y="781"/>
                    <a:pt x="906" y="750"/>
                    <a:pt x="906" y="750"/>
                  </a:cubicBezTo>
                  <a:cubicBezTo>
                    <a:pt x="906" y="750"/>
                    <a:pt x="906" y="750"/>
                    <a:pt x="937" y="750"/>
                  </a:cubicBezTo>
                  <a:cubicBezTo>
                    <a:pt x="937" y="719"/>
                    <a:pt x="937" y="719"/>
                    <a:pt x="937" y="719"/>
                  </a:cubicBezTo>
                  <a:cubicBezTo>
                    <a:pt x="937" y="687"/>
                    <a:pt x="937" y="687"/>
                    <a:pt x="937" y="687"/>
                  </a:cubicBezTo>
                  <a:lnTo>
                    <a:pt x="968" y="656"/>
                  </a:lnTo>
                  <a:lnTo>
                    <a:pt x="968" y="625"/>
                  </a:lnTo>
                  <a:cubicBezTo>
                    <a:pt x="968" y="594"/>
                    <a:pt x="968" y="594"/>
                    <a:pt x="968" y="594"/>
                  </a:cubicBezTo>
                  <a:lnTo>
                    <a:pt x="968" y="562"/>
                  </a:lnTo>
                  <a:cubicBezTo>
                    <a:pt x="968" y="562"/>
                    <a:pt x="968" y="562"/>
                    <a:pt x="1000" y="531"/>
                  </a:cubicBezTo>
                  <a:lnTo>
                    <a:pt x="1000" y="500"/>
                  </a:lnTo>
                  <a:cubicBezTo>
                    <a:pt x="1000" y="469"/>
                    <a:pt x="1000" y="469"/>
                    <a:pt x="1000" y="437"/>
                  </a:cubicBezTo>
                  <a:cubicBezTo>
                    <a:pt x="968" y="437"/>
                    <a:pt x="968" y="437"/>
                    <a:pt x="968" y="406"/>
                  </a:cubicBezTo>
                  <a:cubicBezTo>
                    <a:pt x="968" y="375"/>
                    <a:pt x="968" y="375"/>
                    <a:pt x="968" y="375"/>
                  </a:cubicBezTo>
                  <a:cubicBezTo>
                    <a:pt x="968" y="344"/>
                    <a:pt x="968" y="344"/>
                    <a:pt x="968" y="312"/>
                  </a:cubicBezTo>
                  <a:cubicBezTo>
                    <a:pt x="968" y="312"/>
                    <a:pt x="968" y="312"/>
                    <a:pt x="937" y="312"/>
                  </a:cubicBezTo>
                  <a:lnTo>
                    <a:pt x="937" y="281"/>
                  </a:lnTo>
                  <a:cubicBezTo>
                    <a:pt x="937" y="250"/>
                    <a:pt x="937" y="250"/>
                    <a:pt x="937" y="250"/>
                  </a:cubicBezTo>
                  <a:cubicBezTo>
                    <a:pt x="906" y="219"/>
                    <a:pt x="906" y="219"/>
                    <a:pt x="875" y="187"/>
                  </a:cubicBezTo>
                  <a:lnTo>
                    <a:pt x="875" y="156"/>
                  </a:lnTo>
                  <a:cubicBezTo>
                    <a:pt x="843" y="156"/>
                    <a:pt x="843" y="156"/>
                    <a:pt x="843" y="156"/>
                  </a:cubicBezTo>
                  <a:cubicBezTo>
                    <a:pt x="843" y="125"/>
                    <a:pt x="843" y="125"/>
                    <a:pt x="812" y="125"/>
                  </a:cubicBezTo>
                  <a:cubicBezTo>
                    <a:pt x="812" y="125"/>
                    <a:pt x="812" y="94"/>
                    <a:pt x="781" y="94"/>
                  </a:cubicBezTo>
                  <a:lnTo>
                    <a:pt x="750" y="62"/>
                  </a:lnTo>
                  <a:cubicBezTo>
                    <a:pt x="718" y="62"/>
                    <a:pt x="718" y="62"/>
                    <a:pt x="718" y="62"/>
                  </a:cubicBezTo>
                  <a:lnTo>
                    <a:pt x="687" y="31"/>
                  </a:lnTo>
                  <a:cubicBezTo>
                    <a:pt x="656" y="31"/>
                    <a:pt x="656" y="31"/>
                    <a:pt x="656" y="31"/>
                  </a:cubicBezTo>
                  <a:cubicBezTo>
                    <a:pt x="625" y="31"/>
                    <a:pt x="625" y="31"/>
                    <a:pt x="625" y="0"/>
                  </a:cubicBezTo>
                  <a:cubicBezTo>
                    <a:pt x="593" y="0"/>
                    <a:pt x="593" y="0"/>
                    <a:pt x="593" y="0"/>
                  </a:cubicBezTo>
                  <a:cubicBezTo>
                    <a:pt x="562" y="0"/>
                    <a:pt x="562" y="0"/>
                    <a:pt x="531" y="0"/>
                  </a:cubicBezTo>
                  <a:cubicBezTo>
                    <a:pt x="531" y="31"/>
                    <a:pt x="531" y="31"/>
                    <a:pt x="531" y="31"/>
                  </a:cubicBezTo>
                  <a:cubicBezTo>
                    <a:pt x="562" y="31"/>
                    <a:pt x="562" y="31"/>
                    <a:pt x="593" y="31"/>
                  </a:cubicBezTo>
                  <a:cubicBezTo>
                    <a:pt x="562" y="31"/>
                    <a:pt x="562" y="31"/>
                    <a:pt x="562" y="31"/>
                  </a:cubicBezTo>
                  <a:cubicBezTo>
                    <a:pt x="562" y="62"/>
                    <a:pt x="562" y="31"/>
                    <a:pt x="531" y="31"/>
                  </a:cubicBezTo>
                  <a:lnTo>
                    <a:pt x="562" y="62"/>
                  </a:lnTo>
                  <a:cubicBezTo>
                    <a:pt x="593" y="62"/>
                    <a:pt x="593" y="62"/>
                    <a:pt x="593" y="62"/>
                  </a:cubicBezTo>
                  <a:lnTo>
                    <a:pt x="593" y="31"/>
                  </a:lnTo>
                  <a:lnTo>
                    <a:pt x="625" y="31"/>
                  </a:lnTo>
                  <a:cubicBezTo>
                    <a:pt x="625" y="62"/>
                    <a:pt x="625" y="31"/>
                    <a:pt x="625" y="62"/>
                  </a:cubicBezTo>
                  <a:cubicBezTo>
                    <a:pt x="625" y="62"/>
                    <a:pt x="625" y="62"/>
                    <a:pt x="625" y="31"/>
                  </a:cubicBezTo>
                  <a:cubicBezTo>
                    <a:pt x="625" y="31"/>
                    <a:pt x="625" y="31"/>
                    <a:pt x="625" y="62"/>
                  </a:cubicBezTo>
                  <a:lnTo>
                    <a:pt x="656" y="62"/>
                  </a:lnTo>
                  <a:lnTo>
                    <a:pt x="687" y="62"/>
                  </a:lnTo>
                  <a:cubicBezTo>
                    <a:pt x="687" y="62"/>
                    <a:pt x="687" y="62"/>
                    <a:pt x="656" y="62"/>
                  </a:cubicBezTo>
                  <a:lnTo>
                    <a:pt x="687" y="62"/>
                  </a:lnTo>
                  <a:cubicBezTo>
                    <a:pt x="687" y="94"/>
                    <a:pt x="687" y="94"/>
                    <a:pt x="687" y="94"/>
                  </a:cubicBezTo>
                  <a:cubicBezTo>
                    <a:pt x="687" y="94"/>
                    <a:pt x="687" y="94"/>
                    <a:pt x="656" y="94"/>
                  </a:cubicBezTo>
                  <a:cubicBezTo>
                    <a:pt x="656" y="94"/>
                    <a:pt x="656" y="94"/>
                    <a:pt x="656" y="62"/>
                  </a:cubicBezTo>
                  <a:lnTo>
                    <a:pt x="656" y="94"/>
                  </a:lnTo>
                  <a:cubicBezTo>
                    <a:pt x="625" y="94"/>
                    <a:pt x="625" y="94"/>
                    <a:pt x="625" y="94"/>
                  </a:cubicBezTo>
                  <a:cubicBezTo>
                    <a:pt x="625" y="94"/>
                    <a:pt x="625" y="94"/>
                    <a:pt x="593" y="94"/>
                  </a:cubicBezTo>
                  <a:cubicBezTo>
                    <a:pt x="593" y="94"/>
                    <a:pt x="593" y="94"/>
                    <a:pt x="562" y="94"/>
                  </a:cubicBezTo>
                  <a:cubicBezTo>
                    <a:pt x="562" y="125"/>
                    <a:pt x="562" y="125"/>
                    <a:pt x="562" y="125"/>
                  </a:cubicBezTo>
                  <a:lnTo>
                    <a:pt x="562" y="156"/>
                  </a:lnTo>
                  <a:lnTo>
                    <a:pt x="593" y="156"/>
                  </a:lnTo>
                  <a:lnTo>
                    <a:pt x="625" y="156"/>
                  </a:lnTo>
                  <a:cubicBezTo>
                    <a:pt x="625" y="187"/>
                    <a:pt x="625" y="187"/>
                    <a:pt x="625" y="187"/>
                  </a:cubicBezTo>
                  <a:lnTo>
                    <a:pt x="593" y="187"/>
                  </a:lnTo>
                  <a:lnTo>
                    <a:pt x="625" y="187"/>
                  </a:lnTo>
                  <a:cubicBezTo>
                    <a:pt x="625" y="187"/>
                    <a:pt x="625" y="187"/>
                    <a:pt x="625" y="156"/>
                  </a:cubicBezTo>
                  <a:cubicBezTo>
                    <a:pt x="656" y="156"/>
                    <a:pt x="687" y="156"/>
                    <a:pt x="687" y="125"/>
                  </a:cubicBezTo>
                  <a:cubicBezTo>
                    <a:pt x="687" y="125"/>
                    <a:pt x="687" y="125"/>
                    <a:pt x="687" y="94"/>
                  </a:cubicBezTo>
                  <a:cubicBezTo>
                    <a:pt x="718" y="94"/>
                    <a:pt x="718" y="94"/>
                    <a:pt x="718" y="94"/>
                  </a:cubicBezTo>
                  <a:cubicBezTo>
                    <a:pt x="750" y="94"/>
                    <a:pt x="750" y="94"/>
                    <a:pt x="750" y="94"/>
                  </a:cubicBezTo>
                  <a:cubicBezTo>
                    <a:pt x="750" y="125"/>
                    <a:pt x="750" y="125"/>
                    <a:pt x="750" y="125"/>
                  </a:cubicBezTo>
                  <a:cubicBezTo>
                    <a:pt x="750" y="125"/>
                    <a:pt x="750" y="125"/>
                    <a:pt x="781" y="125"/>
                  </a:cubicBezTo>
                  <a:cubicBezTo>
                    <a:pt x="781" y="125"/>
                    <a:pt x="781" y="125"/>
                    <a:pt x="781" y="156"/>
                  </a:cubicBezTo>
                  <a:lnTo>
                    <a:pt x="812" y="156"/>
                  </a:lnTo>
                  <a:lnTo>
                    <a:pt x="812" y="187"/>
                  </a:lnTo>
                  <a:cubicBezTo>
                    <a:pt x="812" y="219"/>
                    <a:pt x="812" y="219"/>
                    <a:pt x="812" y="219"/>
                  </a:cubicBezTo>
                  <a:cubicBezTo>
                    <a:pt x="812" y="250"/>
                    <a:pt x="812" y="250"/>
                    <a:pt x="812" y="250"/>
                  </a:cubicBezTo>
                  <a:lnTo>
                    <a:pt x="781" y="250"/>
                  </a:lnTo>
                  <a:cubicBezTo>
                    <a:pt x="781" y="250"/>
                    <a:pt x="781" y="250"/>
                    <a:pt x="781" y="219"/>
                  </a:cubicBezTo>
                  <a:cubicBezTo>
                    <a:pt x="781" y="219"/>
                    <a:pt x="781" y="219"/>
                    <a:pt x="812" y="219"/>
                  </a:cubicBezTo>
                  <a:cubicBezTo>
                    <a:pt x="812" y="219"/>
                    <a:pt x="812" y="219"/>
                    <a:pt x="812" y="187"/>
                  </a:cubicBezTo>
                  <a:cubicBezTo>
                    <a:pt x="812" y="187"/>
                    <a:pt x="781" y="187"/>
                    <a:pt x="781" y="219"/>
                  </a:cubicBezTo>
                  <a:lnTo>
                    <a:pt x="750" y="219"/>
                  </a:lnTo>
                  <a:lnTo>
                    <a:pt x="718" y="219"/>
                  </a:lnTo>
                  <a:lnTo>
                    <a:pt x="718" y="250"/>
                  </a:lnTo>
                  <a:cubicBezTo>
                    <a:pt x="718" y="250"/>
                    <a:pt x="718" y="250"/>
                    <a:pt x="750" y="250"/>
                  </a:cubicBezTo>
                  <a:cubicBezTo>
                    <a:pt x="718" y="250"/>
                    <a:pt x="718" y="250"/>
                    <a:pt x="718" y="281"/>
                  </a:cubicBezTo>
                  <a:lnTo>
                    <a:pt x="687" y="281"/>
                  </a:lnTo>
                  <a:cubicBezTo>
                    <a:pt x="687" y="250"/>
                    <a:pt x="718" y="281"/>
                    <a:pt x="718" y="250"/>
                  </a:cubicBezTo>
                  <a:cubicBezTo>
                    <a:pt x="687" y="250"/>
                    <a:pt x="687" y="250"/>
                    <a:pt x="687" y="281"/>
                  </a:cubicBezTo>
                  <a:lnTo>
                    <a:pt x="656" y="281"/>
                  </a:lnTo>
                  <a:cubicBezTo>
                    <a:pt x="656" y="281"/>
                    <a:pt x="656" y="281"/>
                    <a:pt x="625" y="281"/>
                  </a:cubicBezTo>
                  <a:cubicBezTo>
                    <a:pt x="625" y="312"/>
                    <a:pt x="625" y="312"/>
                    <a:pt x="625" y="312"/>
                  </a:cubicBezTo>
                  <a:cubicBezTo>
                    <a:pt x="593" y="312"/>
                    <a:pt x="593" y="312"/>
                    <a:pt x="593" y="312"/>
                  </a:cubicBezTo>
                  <a:cubicBezTo>
                    <a:pt x="593" y="312"/>
                    <a:pt x="593" y="312"/>
                    <a:pt x="593" y="344"/>
                  </a:cubicBezTo>
                  <a:cubicBezTo>
                    <a:pt x="593" y="344"/>
                    <a:pt x="593" y="312"/>
                    <a:pt x="593" y="344"/>
                  </a:cubicBezTo>
                  <a:lnTo>
                    <a:pt x="562" y="375"/>
                  </a:lnTo>
                  <a:cubicBezTo>
                    <a:pt x="531" y="375"/>
                    <a:pt x="531" y="375"/>
                    <a:pt x="531" y="375"/>
                  </a:cubicBezTo>
                  <a:cubicBezTo>
                    <a:pt x="531" y="625"/>
                    <a:pt x="531" y="625"/>
                    <a:pt x="531" y="625"/>
                  </a:cubicBezTo>
                  <a:lnTo>
                    <a:pt x="531" y="594"/>
                  </a:lnTo>
                  <a:cubicBezTo>
                    <a:pt x="562" y="594"/>
                    <a:pt x="562" y="594"/>
                    <a:pt x="562" y="594"/>
                  </a:cubicBezTo>
                  <a:cubicBezTo>
                    <a:pt x="562" y="594"/>
                    <a:pt x="562" y="562"/>
                    <a:pt x="593" y="594"/>
                  </a:cubicBezTo>
                  <a:cubicBezTo>
                    <a:pt x="593" y="594"/>
                    <a:pt x="562" y="594"/>
                    <a:pt x="593" y="594"/>
                  </a:cubicBezTo>
                  <a:cubicBezTo>
                    <a:pt x="625" y="594"/>
                    <a:pt x="625" y="594"/>
                    <a:pt x="625" y="594"/>
                  </a:cubicBezTo>
                  <a:cubicBezTo>
                    <a:pt x="656" y="594"/>
                    <a:pt x="656" y="594"/>
                    <a:pt x="656" y="594"/>
                  </a:cubicBezTo>
                  <a:cubicBezTo>
                    <a:pt x="687" y="594"/>
                    <a:pt x="687" y="594"/>
                    <a:pt x="687" y="594"/>
                  </a:cubicBezTo>
                  <a:cubicBezTo>
                    <a:pt x="687" y="625"/>
                    <a:pt x="687" y="625"/>
                    <a:pt x="687" y="625"/>
                  </a:cubicBezTo>
                  <a:cubicBezTo>
                    <a:pt x="687" y="625"/>
                    <a:pt x="687" y="625"/>
                    <a:pt x="718" y="625"/>
                  </a:cubicBezTo>
                  <a:lnTo>
                    <a:pt x="718" y="656"/>
                  </a:lnTo>
                  <a:cubicBezTo>
                    <a:pt x="718" y="656"/>
                    <a:pt x="718" y="625"/>
                    <a:pt x="750" y="625"/>
                  </a:cubicBezTo>
                  <a:cubicBezTo>
                    <a:pt x="750" y="656"/>
                    <a:pt x="750" y="656"/>
                    <a:pt x="750" y="656"/>
                  </a:cubicBezTo>
                  <a:cubicBezTo>
                    <a:pt x="781" y="656"/>
                    <a:pt x="781" y="656"/>
                    <a:pt x="781" y="656"/>
                  </a:cubicBezTo>
                  <a:cubicBezTo>
                    <a:pt x="781" y="656"/>
                    <a:pt x="781" y="656"/>
                    <a:pt x="781" y="687"/>
                  </a:cubicBezTo>
                  <a:cubicBezTo>
                    <a:pt x="781" y="687"/>
                    <a:pt x="781" y="719"/>
                    <a:pt x="812" y="719"/>
                  </a:cubicBezTo>
                  <a:lnTo>
                    <a:pt x="843" y="719"/>
                  </a:lnTo>
                  <a:lnTo>
                    <a:pt x="875" y="719"/>
                  </a:lnTo>
                  <a:cubicBezTo>
                    <a:pt x="875" y="719"/>
                    <a:pt x="875" y="719"/>
                    <a:pt x="906" y="750"/>
                  </a:cubicBezTo>
                  <a:cubicBezTo>
                    <a:pt x="812" y="844"/>
                    <a:pt x="718" y="906"/>
                    <a:pt x="593" y="937"/>
                  </a:cubicBezTo>
                  <a:cubicBezTo>
                    <a:pt x="593" y="906"/>
                    <a:pt x="593" y="906"/>
                    <a:pt x="593" y="906"/>
                  </a:cubicBezTo>
                  <a:lnTo>
                    <a:pt x="593" y="875"/>
                  </a:lnTo>
                  <a:cubicBezTo>
                    <a:pt x="562" y="875"/>
                    <a:pt x="562" y="875"/>
                    <a:pt x="562" y="844"/>
                  </a:cubicBezTo>
                  <a:lnTo>
                    <a:pt x="531" y="844"/>
                  </a:lnTo>
                  <a:cubicBezTo>
                    <a:pt x="531" y="812"/>
                    <a:pt x="531" y="812"/>
                    <a:pt x="531" y="812"/>
                  </a:cubicBezTo>
                  <a:lnTo>
                    <a:pt x="531" y="969"/>
                  </a:lnTo>
                  <a:close/>
                  <a:moveTo>
                    <a:pt x="31" y="406"/>
                  </a:moveTo>
                  <a:lnTo>
                    <a:pt x="31" y="406"/>
                  </a:lnTo>
                  <a:cubicBezTo>
                    <a:pt x="0" y="406"/>
                    <a:pt x="0" y="406"/>
                    <a:pt x="0" y="406"/>
                  </a:cubicBezTo>
                  <a:cubicBezTo>
                    <a:pt x="0" y="437"/>
                    <a:pt x="0" y="437"/>
                    <a:pt x="0" y="437"/>
                  </a:cubicBezTo>
                  <a:cubicBezTo>
                    <a:pt x="0" y="469"/>
                    <a:pt x="0" y="469"/>
                    <a:pt x="0" y="500"/>
                  </a:cubicBezTo>
                  <a:lnTo>
                    <a:pt x="0" y="531"/>
                  </a:lnTo>
                  <a:cubicBezTo>
                    <a:pt x="0" y="562"/>
                    <a:pt x="0" y="562"/>
                    <a:pt x="0" y="562"/>
                  </a:cubicBezTo>
                  <a:cubicBezTo>
                    <a:pt x="0" y="562"/>
                    <a:pt x="0" y="594"/>
                    <a:pt x="31" y="594"/>
                  </a:cubicBezTo>
                  <a:cubicBezTo>
                    <a:pt x="31" y="594"/>
                    <a:pt x="31" y="594"/>
                    <a:pt x="31" y="625"/>
                  </a:cubicBezTo>
                  <a:lnTo>
                    <a:pt x="31" y="656"/>
                  </a:lnTo>
                  <a:lnTo>
                    <a:pt x="31" y="687"/>
                  </a:lnTo>
                  <a:cubicBezTo>
                    <a:pt x="62" y="687"/>
                    <a:pt x="62" y="687"/>
                    <a:pt x="62" y="719"/>
                  </a:cubicBezTo>
                  <a:cubicBezTo>
                    <a:pt x="62" y="719"/>
                    <a:pt x="62" y="719"/>
                    <a:pt x="62" y="750"/>
                  </a:cubicBezTo>
                  <a:cubicBezTo>
                    <a:pt x="93" y="750"/>
                    <a:pt x="93" y="781"/>
                    <a:pt x="125" y="781"/>
                  </a:cubicBezTo>
                  <a:cubicBezTo>
                    <a:pt x="125" y="812"/>
                    <a:pt x="125" y="812"/>
                    <a:pt x="125" y="812"/>
                  </a:cubicBezTo>
                  <a:lnTo>
                    <a:pt x="156" y="844"/>
                  </a:lnTo>
                  <a:cubicBezTo>
                    <a:pt x="187" y="875"/>
                    <a:pt x="218" y="906"/>
                    <a:pt x="250" y="906"/>
                  </a:cubicBezTo>
                  <a:lnTo>
                    <a:pt x="281" y="937"/>
                  </a:lnTo>
                  <a:lnTo>
                    <a:pt x="312" y="937"/>
                  </a:lnTo>
                  <a:lnTo>
                    <a:pt x="343" y="969"/>
                  </a:lnTo>
                  <a:cubicBezTo>
                    <a:pt x="375" y="969"/>
                    <a:pt x="437" y="969"/>
                    <a:pt x="500" y="969"/>
                  </a:cubicBezTo>
                  <a:lnTo>
                    <a:pt x="531" y="969"/>
                  </a:lnTo>
                  <a:cubicBezTo>
                    <a:pt x="531" y="812"/>
                    <a:pt x="531" y="812"/>
                    <a:pt x="531" y="812"/>
                  </a:cubicBezTo>
                  <a:lnTo>
                    <a:pt x="500" y="781"/>
                  </a:lnTo>
                  <a:cubicBezTo>
                    <a:pt x="500" y="750"/>
                    <a:pt x="500" y="750"/>
                    <a:pt x="500" y="750"/>
                  </a:cubicBezTo>
                  <a:lnTo>
                    <a:pt x="468" y="750"/>
                  </a:lnTo>
                  <a:lnTo>
                    <a:pt x="500" y="719"/>
                  </a:lnTo>
                  <a:cubicBezTo>
                    <a:pt x="468" y="719"/>
                    <a:pt x="500" y="719"/>
                    <a:pt x="500" y="687"/>
                  </a:cubicBezTo>
                  <a:lnTo>
                    <a:pt x="531" y="656"/>
                  </a:lnTo>
                  <a:cubicBezTo>
                    <a:pt x="531" y="656"/>
                    <a:pt x="531" y="656"/>
                    <a:pt x="531" y="625"/>
                  </a:cubicBezTo>
                  <a:lnTo>
                    <a:pt x="500" y="625"/>
                  </a:lnTo>
                  <a:lnTo>
                    <a:pt x="468" y="625"/>
                  </a:lnTo>
                  <a:lnTo>
                    <a:pt x="468" y="594"/>
                  </a:lnTo>
                  <a:cubicBezTo>
                    <a:pt x="437" y="594"/>
                    <a:pt x="437" y="594"/>
                    <a:pt x="437" y="594"/>
                  </a:cubicBezTo>
                  <a:lnTo>
                    <a:pt x="437" y="562"/>
                  </a:lnTo>
                  <a:cubicBezTo>
                    <a:pt x="406" y="562"/>
                    <a:pt x="406" y="562"/>
                    <a:pt x="406" y="562"/>
                  </a:cubicBezTo>
                  <a:cubicBezTo>
                    <a:pt x="375" y="562"/>
                    <a:pt x="375" y="531"/>
                    <a:pt x="375" y="531"/>
                  </a:cubicBezTo>
                  <a:cubicBezTo>
                    <a:pt x="343" y="531"/>
                    <a:pt x="343" y="531"/>
                    <a:pt x="343" y="531"/>
                  </a:cubicBezTo>
                  <a:cubicBezTo>
                    <a:pt x="343" y="531"/>
                    <a:pt x="343" y="531"/>
                    <a:pt x="312" y="531"/>
                  </a:cubicBezTo>
                  <a:cubicBezTo>
                    <a:pt x="281" y="531"/>
                    <a:pt x="281" y="531"/>
                    <a:pt x="281" y="531"/>
                  </a:cubicBezTo>
                  <a:cubicBezTo>
                    <a:pt x="281" y="531"/>
                    <a:pt x="281" y="531"/>
                    <a:pt x="281" y="500"/>
                  </a:cubicBezTo>
                  <a:cubicBezTo>
                    <a:pt x="281" y="469"/>
                    <a:pt x="250" y="469"/>
                    <a:pt x="250" y="469"/>
                  </a:cubicBezTo>
                  <a:lnTo>
                    <a:pt x="250" y="437"/>
                  </a:lnTo>
                  <a:cubicBezTo>
                    <a:pt x="218" y="437"/>
                    <a:pt x="218" y="406"/>
                    <a:pt x="218" y="406"/>
                  </a:cubicBezTo>
                  <a:cubicBezTo>
                    <a:pt x="218" y="375"/>
                    <a:pt x="218" y="406"/>
                    <a:pt x="218" y="406"/>
                  </a:cubicBezTo>
                  <a:lnTo>
                    <a:pt x="218" y="437"/>
                  </a:lnTo>
                  <a:lnTo>
                    <a:pt x="218" y="469"/>
                  </a:lnTo>
                  <a:lnTo>
                    <a:pt x="250" y="469"/>
                  </a:lnTo>
                  <a:cubicBezTo>
                    <a:pt x="218" y="469"/>
                    <a:pt x="218" y="469"/>
                    <a:pt x="218" y="469"/>
                  </a:cubicBezTo>
                  <a:lnTo>
                    <a:pt x="218" y="437"/>
                  </a:lnTo>
                  <a:lnTo>
                    <a:pt x="187" y="437"/>
                  </a:lnTo>
                  <a:cubicBezTo>
                    <a:pt x="187" y="437"/>
                    <a:pt x="218" y="437"/>
                    <a:pt x="218" y="406"/>
                  </a:cubicBezTo>
                  <a:lnTo>
                    <a:pt x="187" y="406"/>
                  </a:lnTo>
                  <a:cubicBezTo>
                    <a:pt x="187" y="375"/>
                    <a:pt x="187" y="375"/>
                    <a:pt x="187" y="375"/>
                  </a:cubicBezTo>
                  <a:cubicBezTo>
                    <a:pt x="187" y="344"/>
                    <a:pt x="156" y="344"/>
                    <a:pt x="156" y="344"/>
                  </a:cubicBezTo>
                  <a:cubicBezTo>
                    <a:pt x="156" y="344"/>
                    <a:pt x="156" y="344"/>
                    <a:pt x="156" y="312"/>
                  </a:cubicBezTo>
                  <a:cubicBezTo>
                    <a:pt x="187" y="312"/>
                    <a:pt x="187" y="312"/>
                    <a:pt x="187" y="281"/>
                  </a:cubicBezTo>
                  <a:cubicBezTo>
                    <a:pt x="187" y="281"/>
                    <a:pt x="187" y="281"/>
                    <a:pt x="187" y="250"/>
                  </a:cubicBezTo>
                  <a:cubicBezTo>
                    <a:pt x="218" y="250"/>
                    <a:pt x="218" y="250"/>
                    <a:pt x="218" y="250"/>
                  </a:cubicBezTo>
                  <a:lnTo>
                    <a:pt x="218" y="219"/>
                  </a:lnTo>
                  <a:cubicBezTo>
                    <a:pt x="218" y="187"/>
                    <a:pt x="218" y="187"/>
                    <a:pt x="218" y="187"/>
                  </a:cubicBezTo>
                  <a:lnTo>
                    <a:pt x="218" y="156"/>
                  </a:lnTo>
                  <a:cubicBezTo>
                    <a:pt x="218" y="156"/>
                    <a:pt x="218" y="156"/>
                    <a:pt x="218" y="125"/>
                  </a:cubicBezTo>
                  <a:cubicBezTo>
                    <a:pt x="281" y="94"/>
                    <a:pt x="343" y="62"/>
                    <a:pt x="406" y="31"/>
                  </a:cubicBezTo>
                  <a:cubicBezTo>
                    <a:pt x="437" y="31"/>
                    <a:pt x="437" y="31"/>
                    <a:pt x="437" y="31"/>
                  </a:cubicBezTo>
                  <a:cubicBezTo>
                    <a:pt x="468" y="31"/>
                    <a:pt x="468" y="62"/>
                    <a:pt x="468" y="31"/>
                  </a:cubicBezTo>
                  <a:cubicBezTo>
                    <a:pt x="468" y="31"/>
                    <a:pt x="468" y="31"/>
                    <a:pt x="500" y="31"/>
                  </a:cubicBezTo>
                  <a:lnTo>
                    <a:pt x="531" y="31"/>
                  </a:lnTo>
                  <a:cubicBezTo>
                    <a:pt x="531" y="0"/>
                    <a:pt x="531" y="0"/>
                    <a:pt x="531" y="0"/>
                  </a:cubicBezTo>
                  <a:lnTo>
                    <a:pt x="500" y="0"/>
                  </a:lnTo>
                  <a:cubicBezTo>
                    <a:pt x="500" y="0"/>
                    <a:pt x="500" y="0"/>
                    <a:pt x="468" y="0"/>
                  </a:cubicBezTo>
                  <a:cubicBezTo>
                    <a:pt x="437" y="0"/>
                    <a:pt x="375" y="0"/>
                    <a:pt x="343" y="31"/>
                  </a:cubicBezTo>
                  <a:lnTo>
                    <a:pt x="312" y="31"/>
                  </a:lnTo>
                  <a:cubicBezTo>
                    <a:pt x="312" y="31"/>
                    <a:pt x="312" y="31"/>
                    <a:pt x="281" y="31"/>
                  </a:cubicBezTo>
                  <a:cubicBezTo>
                    <a:pt x="281" y="62"/>
                    <a:pt x="281" y="62"/>
                    <a:pt x="281" y="62"/>
                  </a:cubicBezTo>
                  <a:lnTo>
                    <a:pt x="250" y="62"/>
                  </a:lnTo>
                  <a:cubicBezTo>
                    <a:pt x="218" y="94"/>
                    <a:pt x="187" y="94"/>
                    <a:pt x="187" y="125"/>
                  </a:cubicBezTo>
                  <a:lnTo>
                    <a:pt x="156" y="125"/>
                  </a:lnTo>
                  <a:cubicBezTo>
                    <a:pt x="156" y="125"/>
                    <a:pt x="156" y="125"/>
                    <a:pt x="156" y="156"/>
                  </a:cubicBezTo>
                  <a:lnTo>
                    <a:pt x="125" y="156"/>
                  </a:lnTo>
                  <a:lnTo>
                    <a:pt x="125" y="187"/>
                  </a:lnTo>
                  <a:cubicBezTo>
                    <a:pt x="93" y="219"/>
                    <a:pt x="93" y="219"/>
                    <a:pt x="62" y="250"/>
                  </a:cubicBezTo>
                  <a:cubicBezTo>
                    <a:pt x="62" y="250"/>
                    <a:pt x="62" y="250"/>
                    <a:pt x="62" y="281"/>
                  </a:cubicBezTo>
                  <a:lnTo>
                    <a:pt x="31" y="312"/>
                  </a:lnTo>
                  <a:cubicBezTo>
                    <a:pt x="31" y="344"/>
                    <a:pt x="31" y="344"/>
                    <a:pt x="31" y="375"/>
                  </a:cubicBezTo>
                  <a:cubicBezTo>
                    <a:pt x="31" y="375"/>
                    <a:pt x="31" y="375"/>
                    <a:pt x="31" y="406"/>
                  </a:cubicBezTo>
                  <a:close/>
                  <a:moveTo>
                    <a:pt x="531" y="375"/>
                  </a:moveTo>
                  <a:lnTo>
                    <a:pt x="531" y="375"/>
                  </a:lnTo>
                  <a:cubicBezTo>
                    <a:pt x="531" y="625"/>
                    <a:pt x="531" y="625"/>
                    <a:pt x="531" y="625"/>
                  </a:cubicBezTo>
                  <a:cubicBezTo>
                    <a:pt x="531" y="625"/>
                    <a:pt x="531" y="625"/>
                    <a:pt x="500" y="594"/>
                  </a:cubicBezTo>
                  <a:lnTo>
                    <a:pt x="500" y="625"/>
                  </a:lnTo>
                  <a:cubicBezTo>
                    <a:pt x="468" y="625"/>
                    <a:pt x="468" y="594"/>
                    <a:pt x="468" y="594"/>
                  </a:cubicBezTo>
                  <a:lnTo>
                    <a:pt x="468" y="562"/>
                  </a:lnTo>
                  <a:lnTo>
                    <a:pt x="468" y="531"/>
                  </a:lnTo>
                  <a:cubicBezTo>
                    <a:pt x="437" y="531"/>
                    <a:pt x="437" y="562"/>
                    <a:pt x="437" y="531"/>
                  </a:cubicBezTo>
                  <a:cubicBezTo>
                    <a:pt x="406" y="531"/>
                    <a:pt x="437" y="531"/>
                    <a:pt x="437" y="531"/>
                  </a:cubicBezTo>
                  <a:cubicBezTo>
                    <a:pt x="437" y="500"/>
                    <a:pt x="437" y="500"/>
                    <a:pt x="437" y="500"/>
                  </a:cubicBezTo>
                  <a:cubicBezTo>
                    <a:pt x="437" y="500"/>
                    <a:pt x="437" y="500"/>
                    <a:pt x="406" y="500"/>
                  </a:cubicBezTo>
                  <a:cubicBezTo>
                    <a:pt x="406" y="500"/>
                    <a:pt x="406" y="500"/>
                    <a:pt x="406" y="531"/>
                  </a:cubicBezTo>
                  <a:lnTo>
                    <a:pt x="375" y="531"/>
                  </a:lnTo>
                  <a:cubicBezTo>
                    <a:pt x="375" y="531"/>
                    <a:pt x="343" y="531"/>
                    <a:pt x="343" y="500"/>
                  </a:cubicBezTo>
                  <a:cubicBezTo>
                    <a:pt x="343" y="469"/>
                    <a:pt x="343" y="469"/>
                    <a:pt x="343" y="469"/>
                  </a:cubicBezTo>
                  <a:cubicBezTo>
                    <a:pt x="343" y="437"/>
                    <a:pt x="343" y="437"/>
                    <a:pt x="343" y="437"/>
                  </a:cubicBezTo>
                  <a:cubicBezTo>
                    <a:pt x="375" y="437"/>
                    <a:pt x="343" y="437"/>
                    <a:pt x="375" y="437"/>
                  </a:cubicBezTo>
                  <a:cubicBezTo>
                    <a:pt x="375" y="437"/>
                    <a:pt x="375" y="437"/>
                    <a:pt x="375" y="406"/>
                  </a:cubicBezTo>
                  <a:lnTo>
                    <a:pt x="406" y="406"/>
                  </a:lnTo>
                  <a:lnTo>
                    <a:pt x="437" y="406"/>
                  </a:lnTo>
                  <a:cubicBezTo>
                    <a:pt x="468" y="406"/>
                    <a:pt x="468" y="406"/>
                    <a:pt x="468" y="406"/>
                  </a:cubicBezTo>
                  <a:lnTo>
                    <a:pt x="500" y="406"/>
                  </a:lnTo>
                  <a:cubicBezTo>
                    <a:pt x="500" y="437"/>
                    <a:pt x="500" y="437"/>
                    <a:pt x="500" y="437"/>
                  </a:cubicBezTo>
                  <a:cubicBezTo>
                    <a:pt x="500" y="437"/>
                    <a:pt x="500" y="437"/>
                    <a:pt x="531" y="437"/>
                  </a:cubicBezTo>
                  <a:cubicBezTo>
                    <a:pt x="531" y="406"/>
                    <a:pt x="531" y="406"/>
                    <a:pt x="531" y="406"/>
                  </a:cubicBezTo>
                  <a:lnTo>
                    <a:pt x="531" y="375"/>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8" name="Google Shape;1108;p100"/>
            <p:cNvSpPr/>
            <p:nvPr/>
          </p:nvSpPr>
          <p:spPr>
            <a:xfrm>
              <a:off x="10580659" y="4896100"/>
              <a:ext cx="721367" cy="721273"/>
            </a:xfrm>
            <a:custGeom>
              <a:avLst/>
              <a:gdLst/>
              <a:ahLst/>
              <a:cxnLst/>
              <a:rect l="l" t="t" r="r" b="b"/>
              <a:pathLst>
                <a:path w="1251" h="1251" extrusionOk="0">
                  <a:moveTo>
                    <a:pt x="625" y="0"/>
                  </a:moveTo>
                  <a:lnTo>
                    <a:pt x="625" y="0"/>
                  </a:lnTo>
                  <a:cubicBezTo>
                    <a:pt x="812" y="0"/>
                    <a:pt x="969" y="62"/>
                    <a:pt x="1062" y="187"/>
                  </a:cubicBezTo>
                  <a:cubicBezTo>
                    <a:pt x="1187" y="312"/>
                    <a:pt x="1250" y="469"/>
                    <a:pt x="1250" y="625"/>
                  </a:cubicBezTo>
                  <a:cubicBezTo>
                    <a:pt x="1250" y="812"/>
                    <a:pt x="1187" y="969"/>
                    <a:pt x="1062" y="1062"/>
                  </a:cubicBezTo>
                  <a:cubicBezTo>
                    <a:pt x="969" y="1187"/>
                    <a:pt x="812" y="1250"/>
                    <a:pt x="625" y="1250"/>
                  </a:cubicBezTo>
                  <a:cubicBezTo>
                    <a:pt x="625" y="1125"/>
                    <a:pt x="625" y="1125"/>
                    <a:pt x="625" y="1125"/>
                  </a:cubicBezTo>
                  <a:cubicBezTo>
                    <a:pt x="781" y="1125"/>
                    <a:pt x="875" y="1062"/>
                    <a:pt x="969" y="969"/>
                  </a:cubicBezTo>
                  <a:cubicBezTo>
                    <a:pt x="1062" y="875"/>
                    <a:pt x="1125" y="750"/>
                    <a:pt x="1125" y="625"/>
                  </a:cubicBezTo>
                  <a:cubicBezTo>
                    <a:pt x="1125" y="500"/>
                    <a:pt x="1062" y="375"/>
                    <a:pt x="969" y="281"/>
                  </a:cubicBezTo>
                  <a:cubicBezTo>
                    <a:pt x="875" y="187"/>
                    <a:pt x="781" y="125"/>
                    <a:pt x="625" y="125"/>
                  </a:cubicBezTo>
                  <a:cubicBezTo>
                    <a:pt x="625" y="0"/>
                    <a:pt x="625" y="0"/>
                    <a:pt x="625" y="0"/>
                  </a:cubicBezTo>
                  <a:close/>
                  <a:moveTo>
                    <a:pt x="625" y="1250"/>
                  </a:moveTo>
                  <a:lnTo>
                    <a:pt x="625" y="1250"/>
                  </a:lnTo>
                  <a:cubicBezTo>
                    <a:pt x="469" y="1250"/>
                    <a:pt x="312" y="1187"/>
                    <a:pt x="187" y="1062"/>
                  </a:cubicBezTo>
                  <a:cubicBezTo>
                    <a:pt x="62" y="969"/>
                    <a:pt x="0" y="812"/>
                    <a:pt x="0" y="625"/>
                  </a:cubicBezTo>
                  <a:cubicBezTo>
                    <a:pt x="0" y="469"/>
                    <a:pt x="62" y="312"/>
                    <a:pt x="187" y="187"/>
                  </a:cubicBezTo>
                  <a:cubicBezTo>
                    <a:pt x="312" y="62"/>
                    <a:pt x="469" y="0"/>
                    <a:pt x="625" y="0"/>
                  </a:cubicBezTo>
                  <a:cubicBezTo>
                    <a:pt x="625" y="125"/>
                    <a:pt x="625" y="125"/>
                    <a:pt x="625" y="125"/>
                  </a:cubicBezTo>
                  <a:cubicBezTo>
                    <a:pt x="500" y="125"/>
                    <a:pt x="375" y="187"/>
                    <a:pt x="281" y="281"/>
                  </a:cubicBezTo>
                  <a:cubicBezTo>
                    <a:pt x="187" y="375"/>
                    <a:pt x="156" y="500"/>
                    <a:pt x="156" y="625"/>
                  </a:cubicBezTo>
                  <a:cubicBezTo>
                    <a:pt x="156" y="750"/>
                    <a:pt x="187" y="875"/>
                    <a:pt x="281" y="969"/>
                  </a:cubicBezTo>
                  <a:cubicBezTo>
                    <a:pt x="375" y="1062"/>
                    <a:pt x="500" y="1125"/>
                    <a:pt x="625" y="1125"/>
                  </a:cubicBezTo>
                  <a:lnTo>
                    <a:pt x="625" y="125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09" name="Google Shape;1109;p100"/>
            <p:cNvSpPr/>
            <p:nvPr/>
          </p:nvSpPr>
          <p:spPr>
            <a:xfrm>
              <a:off x="10616217" y="4931657"/>
              <a:ext cx="647706" cy="647619"/>
            </a:xfrm>
            <a:custGeom>
              <a:avLst/>
              <a:gdLst/>
              <a:ahLst/>
              <a:cxnLst/>
              <a:rect l="l" t="t" r="r" b="b"/>
              <a:pathLst>
                <a:path w="1126" h="1126" extrusionOk="0">
                  <a:moveTo>
                    <a:pt x="563" y="1125"/>
                  </a:moveTo>
                  <a:lnTo>
                    <a:pt x="563" y="1125"/>
                  </a:lnTo>
                  <a:cubicBezTo>
                    <a:pt x="875" y="1125"/>
                    <a:pt x="1125" y="875"/>
                    <a:pt x="1125" y="563"/>
                  </a:cubicBezTo>
                  <a:cubicBezTo>
                    <a:pt x="1125" y="250"/>
                    <a:pt x="875" y="0"/>
                    <a:pt x="563" y="0"/>
                  </a:cubicBezTo>
                  <a:cubicBezTo>
                    <a:pt x="250" y="0"/>
                    <a:pt x="0" y="250"/>
                    <a:pt x="0" y="563"/>
                  </a:cubicBezTo>
                  <a:cubicBezTo>
                    <a:pt x="0" y="875"/>
                    <a:pt x="250" y="1125"/>
                    <a:pt x="563" y="1125"/>
                  </a:cubicBezTo>
                </a:path>
              </a:pathLst>
            </a:custGeom>
            <a:solidFill>
              <a:schemeClr val="accent2"/>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0" name="Google Shape;1110;p100"/>
            <p:cNvSpPr/>
            <p:nvPr/>
          </p:nvSpPr>
          <p:spPr>
            <a:xfrm>
              <a:off x="4837152" y="4662997"/>
              <a:ext cx="1062476" cy="1060249"/>
            </a:xfrm>
            <a:custGeom>
              <a:avLst/>
              <a:gdLst/>
              <a:ahLst/>
              <a:cxnLst/>
              <a:rect l="l" t="t" r="r" b="b"/>
              <a:pathLst>
                <a:path w="1845" h="1844" extrusionOk="0">
                  <a:moveTo>
                    <a:pt x="938" y="1843"/>
                  </a:moveTo>
                  <a:lnTo>
                    <a:pt x="938" y="1843"/>
                  </a:lnTo>
                  <a:cubicBezTo>
                    <a:pt x="1438" y="1843"/>
                    <a:pt x="1844" y="1437"/>
                    <a:pt x="1844" y="906"/>
                  </a:cubicBezTo>
                  <a:cubicBezTo>
                    <a:pt x="1844" y="406"/>
                    <a:pt x="1438" y="0"/>
                    <a:pt x="938" y="0"/>
                  </a:cubicBezTo>
                  <a:cubicBezTo>
                    <a:pt x="406" y="0"/>
                    <a:pt x="0" y="406"/>
                    <a:pt x="0" y="906"/>
                  </a:cubicBezTo>
                  <a:cubicBezTo>
                    <a:pt x="0" y="1437"/>
                    <a:pt x="406" y="1843"/>
                    <a:pt x="938" y="1843"/>
                  </a:cubicBezTo>
                </a:path>
              </a:pathLst>
            </a:custGeom>
            <a:solidFill>
              <a:schemeClr val="accent3"/>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1" name="Google Shape;1111;p100"/>
            <p:cNvSpPr/>
            <p:nvPr/>
          </p:nvSpPr>
          <p:spPr>
            <a:xfrm>
              <a:off x="12074189" y="6084676"/>
              <a:ext cx="73660" cy="73651"/>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2" name="Google Shape;1112;p100"/>
            <p:cNvSpPr/>
            <p:nvPr/>
          </p:nvSpPr>
          <p:spPr>
            <a:xfrm>
              <a:off x="11784625" y="6300548"/>
              <a:ext cx="162560" cy="162541"/>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3" name="Google Shape;1113;p100"/>
            <p:cNvSpPr/>
            <p:nvPr/>
          </p:nvSpPr>
          <p:spPr>
            <a:xfrm>
              <a:off x="11766847" y="6264993"/>
              <a:ext cx="198122" cy="73651"/>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4" name="Google Shape;1114;p100"/>
            <p:cNvSpPr/>
            <p:nvPr/>
          </p:nvSpPr>
          <p:spPr>
            <a:xfrm>
              <a:off x="12074188" y="6300548"/>
              <a:ext cx="162560" cy="162541"/>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5" name="Google Shape;1115;p100"/>
            <p:cNvSpPr/>
            <p:nvPr/>
          </p:nvSpPr>
          <p:spPr>
            <a:xfrm>
              <a:off x="12053868" y="6264993"/>
              <a:ext cx="198122" cy="73651"/>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6" name="Google Shape;1116;p100"/>
            <p:cNvSpPr/>
            <p:nvPr/>
          </p:nvSpPr>
          <p:spPr>
            <a:xfrm>
              <a:off x="11911628" y="6120231"/>
              <a:ext cx="289563" cy="342855"/>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243850" tIns="121925" rIns="243850" bIns="121925"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17" name="Google Shape;1117;p100"/>
            <p:cNvSpPr txBox="1"/>
            <p:nvPr/>
          </p:nvSpPr>
          <p:spPr>
            <a:xfrm>
              <a:off x="10545733" y="4840125"/>
              <a:ext cx="537900" cy="8922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1300">
                  <a:solidFill>
                    <a:srgbClr val="FFFFFF"/>
                  </a:solidFill>
                  <a:latin typeface="Lato Light"/>
                  <a:ea typeface="Lato Light"/>
                  <a:cs typeface="Lato Light"/>
                  <a:sym typeface="Lato Light"/>
                </a:rPr>
                <a:t>b</a:t>
              </a:r>
              <a:endParaRPr sz="1300">
                <a:solidFill>
                  <a:srgbClr val="FFFFFF"/>
                </a:solidFill>
                <a:latin typeface="Lato Light"/>
                <a:ea typeface="Lato Light"/>
                <a:cs typeface="Lato Light"/>
                <a:sym typeface="Lato Light"/>
              </a:endParaRPr>
            </a:p>
          </p:txBody>
        </p:sp>
        <p:sp>
          <p:nvSpPr>
            <p:cNvPr id="1118" name="Google Shape;1118;p100"/>
            <p:cNvSpPr txBox="1"/>
            <p:nvPr/>
          </p:nvSpPr>
          <p:spPr>
            <a:xfrm>
              <a:off x="4175690" y="5542663"/>
              <a:ext cx="8634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m</a:t>
              </a:r>
              <a:endParaRPr sz="2200">
                <a:solidFill>
                  <a:srgbClr val="FFFFFF"/>
                </a:solidFill>
                <a:latin typeface="Lato Light"/>
                <a:ea typeface="Lato Light"/>
                <a:cs typeface="Lato Light"/>
                <a:sym typeface="Lato Light"/>
              </a:endParaRPr>
            </a:p>
          </p:txBody>
        </p:sp>
        <p:sp>
          <p:nvSpPr>
            <p:cNvPr id="1119" name="Google Shape;1119;p100"/>
            <p:cNvSpPr txBox="1"/>
            <p:nvPr/>
          </p:nvSpPr>
          <p:spPr>
            <a:xfrm>
              <a:off x="4813694" y="4500967"/>
              <a:ext cx="1014300" cy="1169100"/>
            </a:xfrm>
            <a:prstGeom prst="rect">
              <a:avLst/>
            </a:prstGeom>
            <a:noFill/>
            <a:ln>
              <a:noFill/>
            </a:ln>
          </p:spPr>
          <p:txBody>
            <a:bodyPr spcFirstLastPara="1" wrap="square" lIns="243775" tIns="121875" rIns="243775" bIns="121875" anchor="t" anchorCtr="0">
              <a:noAutofit/>
            </a:bodyPr>
            <a:lstStyle/>
            <a:p>
              <a:pPr marL="0" marR="0" lvl="0" indent="0" algn="ctr" rtl="0">
                <a:spcBef>
                  <a:spcPts val="0"/>
                </a:spcBef>
                <a:spcAft>
                  <a:spcPts val="0"/>
                </a:spcAft>
                <a:buNone/>
              </a:pPr>
              <a:r>
                <a:rPr lang="en-US" sz="2200">
                  <a:solidFill>
                    <a:srgbClr val="FFFFFF"/>
                  </a:solidFill>
                  <a:latin typeface="Lato Light"/>
                  <a:ea typeface="Lato Light"/>
                  <a:cs typeface="Lato Light"/>
                  <a:sym typeface="Lato Light"/>
                </a:rPr>
                <a:t>h</a:t>
              </a:r>
              <a:endParaRPr sz="2200">
                <a:solidFill>
                  <a:srgbClr val="FFFFFF"/>
                </a:solidFill>
                <a:latin typeface="Lato Light"/>
                <a:ea typeface="Lato Light"/>
                <a:cs typeface="Lato Light"/>
                <a:sym typeface="Lato Light"/>
              </a:endParaRPr>
            </a:p>
          </p:txBody>
        </p:sp>
        <p:grpSp>
          <p:nvGrpSpPr>
            <p:cNvPr id="1120" name="Google Shape;1120;p100"/>
            <p:cNvGrpSpPr/>
            <p:nvPr/>
          </p:nvGrpSpPr>
          <p:grpSpPr>
            <a:xfrm>
              <a:off x="3034016" y="6374025"/>
              <a:ext cx="774700" cy="774613"/>
              <a:chOff x="4510107" y="2366533"/>
              <a:chExt cx="290476" cy="290476"/>
            </a:xfrm>
          </p:grpSpPr>
          <p:sp>
            <p:nvSpPr>
              <p:cNvPr id="1121" name="Google Shape;1121;p100"/>
              <p:cNvSpPr/>
              <p:nvPr/>
            </p:nvSpPr>
            <p:spPr>
              <a:xfrm>
                <a:off x="4510107" y="2366533"/>
                <a:ext cx="290476" cy="290476"/>
              </a:xfrm>
              <a:custGeom>
                <a:avLst/>
                <a:gdLst/>
                <a:ahLst/>
                <a:cxnLst/>
                <a:rect l="l" t="t" r="r" b="b"/>
                <a:pathLst>
                  <a:path w="1345" h="1345" extrusionOk="0">
                    <a:moveTo>
                      <a:pt x="657" y="0"/>
                    </a:moveTo>
                    <a:lnTo>
                      <a:pt x="657" y="0"/>
                    </a:lnTo>
                    <a:cubicBezTo>
                      <a:pt x="844" y="0"/>
                      <a:pt x="1032" y="94"/>
                      <a:pt x="1125" y="219"/>
                    </a:cubicBezTo>
                    <a:cubicBezTo>
                      <a:pt x="1250" y="312"/>
                      <a:pt x="1344" y="500"/>
                      <a:pt x="1344" y="687"/>
                    </a:cubicBezTo>
                    <a:cubicBezTo>
                      <a:pt x="1344" y="844"/>
                      <a:pt x="1250" y="1031"/>
                      <a:pt x="1125" y="1125"/>
                    </a:cubicBezTo>
                    <a:cubicBezTo>
                      <a:pt x="1032" y="1250"/>
                      <a:pt x="844" y="1344"/>
                      <a:pt x="657" y="1344"/>
                    </a:cubicBezTo>
                    <a:cubicBezTo>
                      <a:pt x="657" y="1187"/>
                      <a:pt x="657" y="1187"/>
                      <a:pt x="657" y="1187"/>
                    </a:cubicBezTo>
                    <a:cubicBezTo>
                      <a:pt x="813" y="1187"/>
                      <a:pt x="938" y="1125"/>
                      <a:pt x="1032" y="1031"/>
                    </a:cubicBezTo>
                    <a:cubicBezTo>
                      <a:pt x="1125" y="937"/>
                      <a:pt x="1188" y="812"/>
                      <a:pt x="1188" y="687"/>
                    </a:cubicBezTo>
                    <a:cubicBezTo>
                      <a:pt x="1188" y="531"/>
                      <a:pt x="1125" y="406"/>
                      <a:pt x="1032" y="312"/>
                    </a:cubicBezTo>
                    <a:cubicBezTo>
                      <a:pt x="938" y="219"/>
                      <a:pt x="813" y="156"/>
                      <a:pt x="657" y="156"/>
                    </a:cubicBezTo>
                    <a:lnTo>
                      <a:pt x="657" y="0"/>
                    </a:lnTo>
                    <a:close/>
                    <a:moveTo>
                      <a:pt x="657" y="1344"/>
                    </a:moveTo>
                    <a:lnTo>
                      <a:pt x="657" y="1344"/>
                    </a:lnTo>
                    <a:cubicBezTo>
                      <a:pt x="500" y="1344"/>
                      <a:pt x="313" y="1250"/>
                      <a:pt x="219" y="1125"/>
                    </a:cubicBezTo>
                    <a:cubicBezTo>
                      <a:pt x="94" y="1031"/>
                      <a:pt x="0" y="844"/>
                      <a:pt x="0" y="687"/>
                    </a:cubicBezTo>
                    <a:cubicBezTo>
                      <a:pt x="0" y="500"/>
                      <a:pt x="94" y="312"/>
                      <a:pt x="219" y="219"/>
                    </a:cubicBezTo>
                    <a:cubicBezTo>
                      <a:pt x="313" y="94"/>
                      <a:pt x="500" y="0"/>
                      <a:pt x="657" y="0"/>
                    </a:cubicBezTo>
                    <a:cubicBezTo>
                      <a:pt x="657" y="156"/>
                      <a:pt x="657" y="156"/>
                      <a:pt x="657" y="156"/>
                    </a:cubicBezTo>
                    <a:cubicBezTo>
                      <a:pt x="532" y="156"/>
                      <a:pt x="407" y="219"/>
                      <a:pt x="313" y="312"/>
                    </a:cubicBezTo>
                    <a:cubicBezTo>
                      <a:pt x="219" y="406"/>
                      <a:pt x="157" y="531"/>
                      <a:pt x="157" y="687"/>
                    </a:cubicBezTo>
                    <a:cubicBezTo>
                      <a:pt x="157" y="812"/>
                      <a:pt x="219" y="937"/>
                      <a:pt x="313" y="1031"/>
                    </a:cubicBezTo>
                    <a:cubicBezTo>
                      <a:pt x="407" y="1125"/>
                      <a:pt x="532" y="1187"/>
                      <a:pt x="657" y="1187"/>
                    </a:cubicBezTo>
                    <a:lnTo>
                      <a:pt x="657" y="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2" name="Google Shape;1122;p100"/>
              <p:cNvSpPr/>
              <p:nvPr/>
            </p:nvSpPr>
            <p:spPr>
              <a:xfrm>
                <a:off x="4531059" y="2386534"/>
                <a:ext cx="249524" cy="249524"/>
              </a:xfrm>
              <a:custGeom>
                <a:avLst/>
                <a:gdLst/>
                <a:ahLst/>
                <a:cxnLst/>
                <a:rect l="l" t="t" r="r" b="b"/>
                <a:pathLst>
                  <a:path w="1157" h="1157" extrusionOk="0">
                    <a:moveTo>
                      <a:pt x="563" y="1156"/>
                    </a:moveTo>
                    <a:lnTo>
                      <a:pt x="563" y="1156"/>
                    </a:lnTo>
                    <a:cubicBezTo>
                      <a:pt x="906" y="1156"/>
                      <a:pt x="1156" y="906"/>
                      <a:pt x="1156" y="593"/>
                    </a:cubicBezTo>
                    <a:cubicBezTo>
                      <a:pt x="1156" y="250"/>
                      <a:pt x="906" y="0"/>
                      <a:pt x="563" y="0"/>
                    </a:cubicBezTo>
                    <a:cubicBezTo>
                      <a:pt x="250" y="0"/>
                      <a:pt x="0" y="250"/>
                      <a:pt x="0" y="593"/>
                    </a:cubicBezTo>
                    <a:cubicBezTo>
                      <a:pt x="0" y="906"/>
                      <a:pt x="250" y="1156"/>
                      <a:pt x="563" y="115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3" name="Google Shape;1123;p100"/>
              <p:cNvSpPr/>
              <p:nvPr/>
            </p:nvSpPr>
            <p:spPr>
              <a:xfrm>
                <a:off x="4679631" y="2434153"/>
                <a:ext cx="27619" cy="27619"/>
              </a:xfrm>
              <a:custGeom>
                <a:avLst/>
                <a:gdLst/>
                <a:ahLst/>
                <a:cxnLst/>
                <a:rect l="l" t="t" r="r" b="b"/>
                <a:pathLst>
                  <a:path w="126" h="126" extrusionOk="0">
                    <a:moveTo>
                      <a:pt x="62" y="0"/>
                    </a:moveTo>
                    <a:lnTo>
                      <a:pt x="62" y="0"/>
                    </a:lnTo>
                    <a:cubicBezTo>
                      <a:pt x="93" y="0"/>
                      <a:pt x="125" y="32"/>
                      <a:pt x="125" y="63"/>
                    </a:cubicBezTo>
                    <a:cubicBezTo>
                      <a:pt x="125" y="94"/>
                      <a:pt x="93" y="125"/>
                      <a:pt x="62" y="125"/>
                    </a:cubicBezTo>
                    <a:cubicBezTo>
                      <a:pt x="31" y="125"/>
                      <a:pt x="0" y="94"/>
                      <a:pt x="0" y="63"/>
                    </a:cubicBezTo>
                    <a:cubicBezTo>
                      <a:pt x="0" y="32"/>
                      <a:pt x="31" y="0"/>
                      <a:pt x="62"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4" name="Google Shape;1124;p100"/>
              <p:cNvSpPr/>
              <p:nvPr/>
            </p:nvSpPr>
            <p:spPr>
              <a:xfrm>
                <a:off x="4571059" y="2515105"/>
                <a:ext cx="60952" cy="60953"/>
              </a:xfrm>
              <a:custGeom>
                <a:avLst/>
                <a:gdLst/>
                <a:ahLst/>
                <a:cxnLst/>
                <a:rect l="l" t="t" r="r" b="b"/>
                <a:pathLst>
                  <a:path w="282" h="283" extrusionOk="0">
                    <a:moveTo>
                      <a:pt x="125" y="282"/>
                    </a:moveTo>
                    <a:lnTo>
                      <a:pt x="125" y="282"/>
                    </a:lnTo>
                    <a:cubicBezTo>
                      <a:pt x="218" y="282"/>
                      <a:pt x="281" y="219"/>
                      <a:pt x="281" y="157"/>
                    </a:cubicBezTo>
                    <a:cubicBezTo>
                      <a:pt x="281" y="63"/>
                      <a:pt x="218" y="0"/>
                      <a:pt x="125" y="0"/>
                    </a:cubicBezTo>
                    <a:cubicBezTo>
                      <a:pt x="125" y="63"/>
                      <a:pt x="125" y="63"/>
                      <a:pt x="125" y="63"/>
                    </a:cubicBezTo>
                    <a:cubicBezTo>
                      <a:pt x="187" y="63"/>
                      <a:pt x="218" y="94"/>
                      <a:pt x="218" y="157"/>
                    </a:cubicBezTo>
                    <a:cubicBezTo>
                      <a:pt x="218" y="188"/>
                      <a:pt x="187" y="219"/>
                      <a:pt x="125" y="219"/>
                    </a:cubicBezTo>
                    <a:cubicBezTo>
                      <a:pt x="125" y="282"/>
                      <a:pt x="125" y="282"/>
                      <a:pt x="125" y="282"/>
                    </a:cubicBezTo>
                    <a:close/>
                    <a:moveTo>
                      <a:pt x="125" y="219"/>
                    </a:moveTo>
                    <a:lnTo>
                      <a:pt x="125" y="219"/>
                    </a:lnTo>
                    <a:lnTo>
                      <a:pt x="125" y="0"/>
                    </a:lnTo>
                    <a:cubicBezTo>
                      <a:pt x="62" y="0"/>
                      <a:pt x="0" y="63"/>
                      <a:pt x="0" y="157"/>
                    </a:cubicBezTo>
                    <a:cubicBezTo>
                      <a:pt x="0" y="219"/>
                      <a:pt x="62" y="282"/>
                      <a:pt x="125" y="282"/>
                    </a:cubicBezTo>
                    <a:cubicBezTo>
                      <a:pt x="125" y="219"/>
                      <a:pt x="125" y="219"/>
                      <a:pt x="125" y="219"/>
                    </a:cubicBezTo>
                    <a:cubicBezTo>
                      <a:pt x="93" y="219"/>
                      <a:pt x="62" y="188"/>
                      <a:pt x="62" y="157"/>
                    </a:cubicBezTo>
                    <a:cubicBezTo>
                      <a:pt x="62" y="94"/>
                      <a:pt x="93" y="63"/>
                      <a:pt x="125" y="63"/>
                    </a:cubicBezTo>
                    <a:lnTo>
                      <a:pt x="125" y="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5" name="Google Shape;1125;p100"/>
              <p:cNvSpPr/>
              <p:nvPr/>
            </p:nvSpPr>
            <p:spPr>
              <a:xfrm>
                <a:off x="4564393" y="2501772"/>
                <a:ext cx="74286" cy="27619"/>
              </a:xfrm>
              <a:custGeom>
                <a:avLst/>
                <a:gdLst/>
                <a:ahLst/>
                <a:cxnLst/>
                <a:rect l="l" t="t" r="r" b="b"/>
                <a:pathLst>
                  <a:path w="345" h="126" extrusionOk="0">
                    <a:moveTo>
                      <a:pt x="32" y="125"/>
                    </a:moveTo>
                    <a:lnTo>
                      <a:pt x="32" y="125"/>
                    </a:lnTo>
                    <a:cubicBezTo>
                      <a:pt x="63" y="62"/>
                      <a:pt x="125" y="31"/>
                      <a:pt x="157" y="31"/>
                    </a:cubicBezTo>
                    <a:cubicBezTo>
                      <a:pt x="219" y="31"/>
                      <a:pt x="250" y="62"/>
                      <a:pt x="282" y="125"/>
                    </a:cubicBezTo>
                    <a:lnTo>
                      <a:pt x="313" y="125"/>
                    </a:lnTo>
                    <a:cubicBezTo>
                      <a:pt x="344" y="125"/>
                      <a:pt x="344" y="94"/>
                      <a:pt x="313" y="94"/>
                    </a:cubicBezTo>
                    <a:cubicBezTo>
                      <a:pt x="282" y="31"/>
                      <a:pt x="219" y="0"/>
                      <a:pt x="157" y="0"/>
                    </a:cubicBezTo>
                    <a:cubicBezTo>
                      <a:pt x="94" y="0"/>
                      <a:pt x="32" y="31"/>
                      <a:pt x="0" y="94"/>
                    </a:cubicBezTo>
                    <a:lnTo>
                      <a:pt x="0" y="125"/>
                    </a:lnTo>
                    <a:cubicBezTo>
                      <a:pt x="0" y="125"/>
                      <a:pt x="0" y="125"/>
                      <a:pt x="32" y="1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6" name="Google Shape;1126;p100"/>
              <p:cNvSpPr/>
              <p:nvPr/>
            </p:nvSpPr>
            <p:spPr>
              <a:xfrm>
                <a:off x="4679631" y="2515105"/>
                <a:ext cx="60952" cy="60953"/>
              </a:xfrm>
              <a:custGeom>
                <a:avLst/>
                <a:gdLst/>
                <a:ahLst/>
                <a:cxnLst/>
                <a:rect l="l" t="t" r="r" b="b"/>
                <a:pathLst>
                  <a:path w="282" h="283" extrusionOk="0">
                    <a:moveTo>
                      <a:pt x="156" y="0"/>
                    </a:moveTo>
                    <a:lnTo>
                      <a:pt x="156" y="0"/>
                    </a:lnTo>
                    <a:cubicBezTo>
                      <a:pt x="156" y="63"/>
                      <a:pt x="156" y="63"/>
                      <a:pt x="156" y="63"/>
                    </a:cubicBezTo>
                    <a:cubicBezTo>
                      <a:pt x="187" y="63"/>
                      <a:pt x="218" y="94"/>
                      <a:pt x="218" y="157"/>
                    </a:cubicBezTo>
                    <a:cubicBezTo>
                      <a:pt x="218" y="188"/>
                      <a:pt x="187" y="219"/>
                      <a:pt x="156" y="219"/>
                    </a:cubicBezTo>
                    <a:cubicBezTo>
                      <a:pt x="156" y="282"/>
                      <a:pt x="156" y="282"/>
                      <a:pt x="156" y="282"/>
                    </a:cubicBezTo>
                    <a:cubicBezTo>
                      <a:pt x="218" y="282"/>
                      <a:pt x="281" y="219"/>
                      <a:pt x="281" y="157"/>
                    </a:cubicBezTo>
                    <a:cubicBezTo>
                      <a:pt x="281" y="63"/>
                      <a:pt x="218" y="0"/>
                      <a:pt x="156" y="0"/>
                    </a:cubicBezTo>
                    <a:close/>
                    <a:moveTo>
                      <a:pt x="156" y="0"/>
                    </a:moveTo>
                    <a:lnTo>
                      <a:pt x="156" y="0"/>
                    </a:lnTo>
                    <a:cubicBezTo>
                      <a:pt x="62" y="0"/>
                      <a:pt x="0" y="63"/>
                      <a:pt x="0" y="157"/>
                    </a:cubicBezTo>
                    <a:cubicBezTo>
                      <a:pt x="0" y="219"/>
                      <a:pt x="62" y="282"/>
                      <a:pt x="156" y="282"/>
                    </a:cubicBezTo>
                    <a:cubicBezTo>
                      <a:pt x="156" y="219"/>
                      <a:pt x="156" y="219"/>
                      <a:pt x="156" y="219"/>
                    </a:cubicBezTo>
                    <a:cubicBezTo>
                      <a:pt x="93" y="219"/>
                      <a:pt x="62" y="188"/>
                      <a:pt x="62" y="157"/>
                    </a:cubicBezTo>
                    <a:cubicBezTo>
                      <a:pt x="62" y="94"/>
                      <a:pt x="93" y="63"/>
                      <a:pt x="156" y="63"/>
                    </a:cubicBezTo>
                    <a:lnTo>
                      <a:pt x="15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7" name="Google Shape;1127;p100"/>
              <p:cNvSpPr/>
              <p:nvPr/>
            </p:nvSpPr>
            <p:spPr>
              <a:xfrm>
                <a:off x="4672012" y="2501772"/>
                <a:ext cx="74286" cy="27619"/>
              </a:xfrm>
              <a:custGeom>
                <a:avLst/>
                <a:gdLst/>
                <a:ahLst/>
                <a:cxnLst/>
                <a:rect l="l" t="t" r="r" b="b"/>
                <a:pathLst>
                  <a:path w="345" h="126" extrusionOk="0">
                    <a:moveTo>
                      <a:pt x="188" y="0"/>
                    </a:moveTo>
                    <a:lnTo>
                      <a:pt x="188" y="0"/>
                    </a:lnTo>
                    <a:cubicBezTo>
                      <a:pt x="125" y="0"/>
                      <a:pt x="63" y="31"/>
                      <a:pt x="32" y="94"/>
                    </a:cubicBezTo>
                    <a:cubicBezTo>
                      <a:pt x="0" y="94"/>
                      <a:pt x="0" y="125"/>
                      <a:pt x="32" y="125"/>
                    </a:cubicBezTo>
                    <a:lnTo>
                      <a:pt x="63" y="125"/>
                    </a:lnTo>
                    <a:cubicBezTo>
                      <a:pt x="94" y="62"/>
                      <a:pt x="125" y="31"/>
                      <a:pt x="188" y="31"/>
                    </a:cubicBezTo>
                    <a:cubicBezTo>
                      <a:pt x="219" y="31"/>
                      <a:pt x="282" y="62"/>
                      <a:pt x="313" y="125"/>
                    </a:cubicBezTo>
                    <a:cubicBezTo>
                      <a:pt x="313" y="125"/>
                      <a:pt x="313" y="125"/>
                      <a:pt x="344" y="125"/>
                    </a:cubicBezTo>
                    <a:lnTo>
                      <a:pt x="344" y="94"/>
                    </a:lnTo>
                    <a:cubicBezTo>
                      <a:pt x="313" y="31"/>
                      <a:pt x="250" y="0"/>
                      <a:pt x="188"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sp>
            <p:nvSpPr>
              <p:cNvPr id="1128" name="Google Shape;1128;p100"/>
              <p:cNvSpPr/>
              <p:nvPr/>
            </p:nvSpPr>
            <p:spPr>
              <a:xfrm>
                <a:off x="4618679" y="2447486"/>
                <a:ext cx="108572" cy="128571"/>
              </a:xfrm>
              <a:custGeom>
                <a:avLst/>
                <a:gdLst/>
                <a:ahLst/>
                <a:cxnLst/>
                <a:rect l="l" t="t" r="r" b="b"/>
                <a:pathLst>
                  <a:path w="501" h="595" extrusionOk="0">
                    <a:moveTo>
                      <a:pt x="344" y="219"/>
                    </a:moveTo>
                    <a:lnTo>
                      <a:pt x="344" y="219"/>
                    </a:lnTo>
                    <a:cubicBezTo>
                      <a:pt x="500" y="156"/>
                      <a:pt x="500" y="156"/>
                      <a:pt x="500" y="156"/>
                    </a:cubicBezTo>
                    <a:lnTo>
                      <a:pt x="500" y="125"/>
                    </a:lnTo>
                    <a:cubicBezTo>
                      <a:pt x="500" y="94"/>
                      <a:pt x="469" y="94"/>
                      <a:pt x="469" y="94"/>
                    </a:cubicBezTo>
                    <a:cubicBezTo>
                      <a:pt x="375" y="156"/>
                      <a:pt x="375" y="156"/>
                      <a:pt x="375" y="156"/>
                    </a:cubicBezTo>
                    <a:cubicBezTo>
                      <a:pt x="219" y="0"/>
                      <a:pt x="219" y="0"/>
                      <a:pt x="219" y="0"/>
                    </a:cubicBezTo>
                    <a:cubicBezTo>
                      <a:pt x="0" y="219"/>
                      <a:pt x="0" y="219"/>
                      <a:pt x="0" y="219"/>
                    </a:cubicBezTo>
                    <a:cubicBezTo>
                      <a:pt x="32" y="250"/>
                      <a:pt x="125" y="312"/>
                      <a:pt x="157" y="344"/>
                    </a:cubicBezTo>
                    <a:cubicBezTo>
                      <a:pt x="94" y="500"/>
                      <a:pt x="94" y="500"/>
                      <a:pt x="94" y="500"/>
                    </a:cubicBezTo>
                    <a:cubicBezTo>
                      <a:pt x="63" y="500"/>
                      <a:pt x="63" y="500"/>
                      <a:pt x="94" y="500"/>
                    </a:cubicBezTo>
                    <a:cubicBezTo>
                      <a:pt x="125" y="562"/>
                      <a:pt x="125" y="562"/>
                      <a:pt x="125" y="562"/>
                    </a:cubicBezTo>
                    <a:cubicBezTo>
                      <a:pt x="125" y="594"/>
                      <a:pt x="157" y="594"/>
                      <a:pt x="157" y="594"/>
                    </a:cubicBezTo>
                    <a:lnTo>
                      <a:pt x="188" y="594"/>
                    </a:lnTo>
                    <a:cubicBezTo>
                      <a:pt x="219" y="562"/>
                      <a:pt x="219" y="531"/>
                      <a:pt x="188" y="531"/>
                    </a:cubicBezTo>
                    <a:cubicBezTo>
                      <a:pt x="188" y="500"/>
                      <a:pt x="188" y="500"/>
                      <a:pt x="188" y="500"/>
                    </a:cubicBezTo>
                    <a:cubicBezTo>
                      <a:pt x="250" y="312"/>
                      <a:pt x="250" y="312"/>
                      <a:pt x="250" y="312"/>
                    </a:cubicBezTo>
                    <a:cubicBezTo>
                      <a:pt x="219" y="281"/>
                      <a:pt x="188" y="250"/>
                      <a:pt x="157" y="250"/>
                    </a:cubicBezTo>
                    <a:lnTo>
                      <a:pt x="157" y="219"/>
                    </a:lnTo>
                    <a:cubicBezTo>
                      <a:pt x="250" y="156"/>
                      <a:pt x="250" y="156"/>
                      <a:pt x="250" y="156"/>
                    </a:cubicBezTo>
                    <a:cubicBezTo>
                      <a:pt x="250" y="125"/>
                      <a:pt x="250" y="156"/>
                      <a:pt x="250" y="156"/>
                    </a:cubicBezTo>
                    <a:lnTo>
                      <a:pt x="344" y="21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500">
                  <a:solidFill>
                    <a:srgbClr val="737572"/>
                  </a:solidFill>
                  <a:latin typeface="Lato Light"/>
                  <a:ea typeface="Lato Light"/>
                  <a:cs typeface="Lato Light"/>
                  <a:sym typeface="Lato Light"/>
                </a:endParaRPr>
              </a:p>
            </p:txBody>
          </p:sp>
        </p:grpSp>
        <p:sp>
          <p:nvSpPr>
            <p:cNvPr id="1129" name="Google Shape;1129;p100"/>
            <p:cNvSpPr txBox="1"/>
            <p:nvPr/>
          </p:nvSpPr>
          <p:spPr>
            <a:xfrm>
              <a:off x="10362719" y="5235603"/>
              <a:ext cx="1313700" cy="1600200"/>
            </a:xfrm>
            <a:prstGeom prst="rect">
              <a:avLst/>
            </a:prstGeom>
            <a:noFill/>
            <a:ln>
              <a:noFill/>
            </a:ln>
          </p:spPr>
          <p:txBody>
            <a:bodyPr spcFirstLastPara="1" wrap="square" lIns="243850" tIns="121925" rIns="243850" bIns="121925" anchor="t" anchorCtr="0">
              <a:noAutofit/>
            </a:bodyPr>
            <a:lstStyle/>
            <a:p>
              <a:pPr marL="0" marR="0" lvl="0" indent="0" algn="l" rtl="0">
                <a:spcBef>
                  <a:spcPts val="0"/>
                </a:spcBef>
                <a:spcAft>
                  <a:spcPts val="0"/>
                </a:spcAft>
                <a:buNone/>
              </a:pPr>
              <a:endParaRPr sz="3600">
                <a:solidFill>
                  <a:srgbClr val="737572"/>
                </a:solidFill>
                <a:latin typeface="Lato Light"/>
                <a:ea typeface="Lato Light"/>
                <a:cs typeface="Lato Light"/>
                <a:sym typeface="Lato Light"/>
              </a:endParaRPr>
            </a:p>
          </p:txBody>
        </p:sp>
      </p:grpSp>
      <p:sp>
        <p:nvSpPr>
          <p:cNvPr id="1130" name="Google Shape;1130;p100"/>
          <p:cNvSpPr txBox="1"/>
          <p:nvPr/>
        </p:nvSpPr>
        <p:spPr>
          <a:xfrm>
            <a:off x="1181253" y="405596"/>
            <a:ext cx="6781500" cy="402900"/>
          </a:xfrm>
          <a:prstGeom prst="rect">
            <a:avLst/>
          </a:prstGeom>
          <a:noFill/>
          <a:ln>
            <a:noFill/>
          </a:ln>
        </p:spPr>
        <p:txBody>
          <a:bodyPr spcFirstLastPara="1" wrap="square" lIns="38375" tIns="19175" rIns="38375" bIns="19175" anchor="t" anchorCtr="0">
            <a:noAutofit/>
          </a:bodyPr>
          <a:lstStyle/>
          <a:p>
            <a:pPr marL="0" marR="0" lvl="0" indent="0" algn="ctr" rtl="0">
              <a:lnSpc>
                <a:spcPct val="90000"/>
              </a:lnSpc>
              <a:spcBef>
                <a:spcPts val="0"/>
              </a:spcBef>
              <a:spcAft>
                <a:spcPts val="0"/>
              </a:spcAft>
              <a:buNone/>
            </a:pPr>
            <a:r>
              <a:rPr lang="en-US" sz="3600">
                <a:solidFill>
                  <a:srgbClr val="0E80C9"/>
                </a:solidFill>
                <a:latin typeface="Lustria"/>
                <a:ea typeface="Lustria"/>
                <a:cs typeface="Lustria"/>
                <a:sym typeface="Lustria"/>
              </a:rPr>
              <a:t>INSTRUKSI PERMAINAN!...(1)</a:t>
            </a:r>
            <a:endParaRPr sz="3600">
              <a:solidFill>
                <a:srgbClr val="0E80C9"/>
              </a:solidFill>
              <a:latin typeface="Lustria"/>
              <a:ea typeface="Lustria"/>
              <a:cs typeface="Lustria"/>
              <a:sym typeface="Lustria"/>
            </a:endParaRPr>
          </a:p>
        </p:txBody>
      </p:sp>
      <p:grpSp>
        <p:nvGrpSpPr>
          <p:cNvPr id="1131" name="Google Shape;1131;p100"/>
          <p:cNvGrpSpPr/>
          <p:nvPr/>
        </p:nvGrpSpPr>
        <p:grpSpPr>
          <a:xfrm rot="10800000" flipH="1">
            <a:off x="1631906" y="971508"/>
            <a:ext cx="5851097" cy="57120"/>
            <a:chOff x="9673249" y="2043533"/>
            <a:chExt cx="7919730" cy="127500"/>
          </a:xfrm>
        </p:grpSpPr>
        <p:sp>
          <p:nvSpPr>
            <p:cNvPr id="1132" name="Google Shape;1132;p100"/>
            <p:cNvSpPr/>
            <p:nvPr/>
          </p:nvSpPr>
          <p:spPr>
            <a:xfrm>
              <a:off x="9673249" y="2043533"/>
              <a:ext cx="1200900" cy="1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133" name="Google Shape;1133;p100"/>
            <p:cNvSpPr/>
            <p:nvPr/>
          </p:nvSpPr>
          <p:spPr>
            <a:xfrm>
              <a:off x="10989454" y="2043533"/>
              <a:ext cx="1200900" cy="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134" name="Google Shape;1134;p100"/>
            <p:cNvSpPr/>
            <p:nvPr/>
          </p:nvSpPr>
          <p:spPr>
            <a:xfrm>
              <a:off x="12350657" y="2043533"/>
              <a:ext cx="1203600" cy="127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135" name="Google Shape;1135;p100"/>
            <p:cNvSpPr/>
            <p:nvPr/>
          </p:nvSpPr>
          <p:spPr>
            <a:xfrm>
              <a:off x="13694984" y="2043533"/>
              <a:ext cx="1200900" cy="127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136" name="Google Shape;1136;p100"/>
            <p:cNvSpPr/>
            <p:nvPr/>
          </p:nvSpPr>
          <p:spPr>
            <a:xfrm>
              <a:off x="15028064" y="2043533"/>
              <a:ext cx="1200900" cy="12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sp>
          <p:nvSpPr>
            <p:cNvPr id="1137" name="Google Shape;1137;p100"/>
            <p:cNvSpPr/>
            <p:nvPr/>
          </p:nvSpPr>
          <p:spPr>
            <a:xfrm>
              <a:off x="16392080" y="2043533"/>
              <a:ext cx="1200900" cy="127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Lato Light"/>
                <a:ea typeface="Lato Light"/>
                <a:cs typeface="Lato Light"/>
                <a:sym typeface="Lato Light"/>
              </a:endParaRPr>
            </a:p>
          </p:txBody>
        </p:sp>
      </p:grpSp>
      <p:sp>
        <p:nvSpPr>
          <p:cNvPr id="1138" name="Google Shape;1138;p100"/>
          <p:cNvSpPr/>
          <p:nvPr/>
        </p:nvSpPr>
        <p:spPr>
          <a:xfrm>
            <a:off x="8382000" y="228600"/>
            <a:ext cx="304800" cy="517200"/>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139" name="Google Shape;1139;p100"/>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140" name="Google Shape;1140;p100"/>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1141" name="Google Shape;1141;p100"/>
          <p:cNvPicPr preferRelativeResize="0"/>
          <p:nvPr/>
        </p:nvPicPr>
        <p:blipFill>
          <a:blip r:embed="rId5">
            <a:alphaModFix/>
          </a:blip>
          <a:stretch>
            <a:fillRect/>
          </a:stretch>
        </p:blipFill>
        <p:spPr>
          <a:xfrm>
            <a:off x="1590925" y="3003951"/>
            <a:ext cx="1195200" cy="11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animEffect transition="in" filter="fade">
                                      <p:cBhvr>
                                        <p:cTn id="7"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pic>
        <p:nvPicPr>
          <p:cNvPr id="1146" name="Google Shape;1146;p101"/>
          <p:cNvPicPr preferRelativeResize="0"/>
          <p:nvPr/>
        </p:nvPicPr>
        <p:blipFill>
          <a:blip r:embed="rId3">
            <a:alphaModFix/>
          </a:blip>
          <a:stretch>
            <a:fillRect/>
          </a:stretch>
        </p:blipFill>
        <p:spPr>
          <a:xfrm>
            <a:off x="152400" y="762000"/>
            <a:ext cx="4587924" cy="3224799"/>
          </a:xfrm>
          <a:prstGeom prst="rect">
            <a:avLst/>
          </a:prstGeom>
          <a:noFill/>
          <a:ln>
            <a:noFill/>
          </a:ln>
        </p:spPr>
      </p:pic>
      <p:pic>
        <p:nvPicPr>
          <p:cNvPr id="1147" name="Google Shape;1147;p101"/>
          <p:cNvPicPr preferRelativeResize="0"/>
          <p:nvPr/>
        </p:nvPicPr>
        <p:blipFill>
          <a:blip r:embed="rId4">
            <a:alphaModFix/>
          </a:blip>
          <a:stretch>
            <a:fillRect/>
          </a:stretch>
        </p:blipFill>
        <p:spPr>
          <a:xfrm>
            <a:off x="4796075" y="1538125"/>
            <a:ext cx="4264375" cy="3473250"/>
          </a:xfrm>
          <a:prstGeom prst="rect">
            <a:avLst/>
          </a:prstGeom>
          <a:noFill/>
          <a:ln>
            <a:noFill/>
          </a:ln>
        </p:spPr>
      </p:pic>
      <p:pic>
        <p:nvPicPr>
          <p:cNvPr id="1148" name="Google Shape;1148;p101"/>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149" name="Google Shape;1149;p101"/>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102"/>
          <p:cNvPicPr preferRelativeResize="0"/>
          <p:nvPr/>
        </p:nvPicPr>
        <p:blipFill>
          <a:blip r:embed="rId3">
            <a:alphaModFix/>
          </a:blip>
          <a:stretch>
            <a:fillRect/>
          </a:stretch>
        </p:blipFill>
        <p:spPr>
          <a:xfrm>
            <a:off x="152400" y="762000"/>
            <a:ext cx="4587924" cy="3224799"/>
          </a:xfrm>
          <a:prstGeom prst="rect">
            <a:avLst/>
          </a:prstGeom>
          <a:noFill/>
          <a:ln>
            <a:noFill/>
          </a:ln>
        </p:spPr>
      </p:pic>
      <p:pic>
        <p:nvPicPr>
          <p:cNvPr id="1155" name="Google Shape;1155;p102"/>
          <p:cNvPicPr preferRelativeResize="0"/>
          <p:nvPr/>
        </p:nvPicPr>
        <p:blipFill>
          <a:blip r:embed="rId4">
            <a:alphaModFix/>
          </a:blip>
          <a:stretch>
            <a:fillRect/>
          </a:stretch>
        </p:blipFill>
        <p:spPr>
          <a:xfrm>
            <a:off x="4796075" y="1538125"/>
            <a:ext cx="4264375" cy="3473250"/>
          </a:xfrm>
          <a:prstGeom prst="rect">
            <a:avLst/>
          </a:prstGeom>
          <a:noFill/>
          <a:ln>
            <a:noFill/>
          </a:ln>
        </p:spPr>
      </p:pic>
      <p:pic>
        <p:nvPicPr>
          <p:cNvPr id="1156" name="Google Shape;1156;p102"/>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157" name="Google Shape;1157;p102"/>
          <p:cNvPicPr preferRelativeResize="0"/>
          <p:nvPr/>
        </p:nvPicPr>
        <p:blipFill>
          <a:blip r:embed="rId6">
            <a:alphaModFix/>
          </a:blip>
          <a:stretch>
            <a:fillRect/>
          </a:stretch>
        </p:blipFill>
        <p:spPr>
          <a:xfrm>
            <a:off x="7781809" y="76200"/>
            <a:ext cx="1289393" cy="537125"/>
          </a:xfrm>
          <a:prstGeom prst="rect">
            <a:avLst/>
          </a:prstGeom>
          <a:noFill/>
          <a:ln>
            <a:noFill/>
          </a:ln>
        </p:spPr>
      </p:pic>
      <p:sp>
        <p:nvSpPr>
          <p:cNvPr id="1158" name="Google Shape;1158;p102"/>
          <p:cNvSpPr txBox="1"/>
          <p:nvPr/>
        </p:nvSpPr>
        <p:spPr>
          <a:xfrm>
            <a:off x="698250" y="2728125"/>
            <a:ext cx="1898100" cy="2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45.000</a:t>
            </a:r>
            <a:endParaRPr sz="1800"/>
          </a:p>
        </p:txBody>
      </p:sp>
      <p:sp>
        <p:nvSpPr>
          <p:cNvPr id="1159" name="Google Shape;1159;p102"/>
          <p:cNvSpPr txBox="1"/>
          <p:nvPr/>
        </p:nvSpPr>
        <p:spPr>
          <a:xfrm>
            <a:off x="5261525" y="3721300"/>
            <a:ext cx="1681800" cy="2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40.000</a:t>
            </a:r>
            <a:endParaRPr sz="18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4" name="Google Shape;1164;p103"/>
          <p:cNvGrpSpPr/>
          <p:nvPr/>
        </p:nvGrpSpPr>
        <p:grpSpPr>
          <a:xfrm>
            <a:off x="2812839" y="1495389"/>
            <a:ext cx="3687424" cy="3481251"/>
            <a:chOff x="6947208" y="1302660"/>
            <a:chExt cx="9401897" cy="11745113"/>
          </a:xfrm>
        </p:grpSpPr>
        <p:sp>
          <p:nvSpPr>
            <p:cNvPr id="1165" name="Google Shape;1165;p103"/>
            <p:cNvSpPr/>
            <p:nvPr/>
          </p:nvSpPr>
          <p:spPr>
            <a:xfrm>
              <a:off x="6947208" y="1588147"/>
              <a:ext cx="3148776" cy="11459626"/>
            </a:xfrm>
            <a:custGeom>
              <a:avLst/>
              <a:gdLst/>
              <a:ahLst/>
              <a:cxnLst/>
              <a:rect l="l" t="t" r="r" b="b"/>
              <a:pathLst>
                <a:path w="6562" h="23896" extrusionOk="0">
                  <a:moveTo>
                    <a:pt x="2263" y="1342"/>
                  </a:moveTo>
                  <a:lnTo>
                    <a:pt x="2263" y="1342"/>
                  </a:lnTo>
                  <a:cubicBezTo>
                    <a:pt x="2309" y="1943"/>
                    <a:pt x="1630" y="1568"/>
                    <a:pt x="1755" y="2278"/>
                  </a:cubicBezTo>
                  <a:cubicBezTo>
                    <a:pt x="1880" y="3074"/>
                    <a:pt x="1358" y="2910"/>
                    <a:pt x="1623" y="3479"/>
                  </a:cubicBezTo>
                  <a:cubicBezTo>
                    <a:pt x="1888" y="4049"/>
                    <a:pt x="1482" y="4166"/>
                    <a:pt x="1763" y="4642"/>
                  </a:cubicBezTo>
                  <a:cubicBezTo>
                    <a:pt x="1701" y="4782"/>
                    <a:pt x="1630" y="5001"/>
                    <a:pt x="1630" y="5266"/>
                  </a:cubicBezTo>
                  <a:cubicBezTo>
                    <a:pt x="1630" y="5859"/>
                    <a:pt x="2348" y="8347"/>
                    <a:pt x="1935" y="9323"/>
                  </a:cubicBezTo>
                  <a:cubicBezTo>
                    <a:pt x="1576" y="10157"/>
                    <a:pt x="1630" y="11257"/>
                    <a:pt x="1880" y="12021"/>
                  </a:cubicBezTo>
                  <a:cubicBezTo>
                    <a:pt x="2138" y="12785"/>
                    <a:pt x="2184" y="13347"/>
                    <a:pt x="2153" y="14042"/>
                  </a:cubicBezTo>
                  <a:cubicBezTo>
                    <a:pt x="2130" y="14744"/>
                    <a:pt x="2130" y="15352"/>
                    <a:pt x="2130" y="15352"/>
                  </a:cubicBezTo>
                  <a:cubicBezTo>
                    <a:pt x="2419" y="15407"/>
                    <a:pt x="2419" y="15407"/>
                    <a:pt x="2419" y="15407"/>
                  </a:cubicBezTo>
                  <a:cubicBezTo>
                    <a:pt x="2419" y="15407"/>
                    <a:pt x="2419" y="16046"/>
                    <a:pt x="2130" y="16460"/>
                  </a:cubicBezTo>
                  <a:cubicBezTo>
                    <a:pt x="1833" y="16866"/>
                    <a:pt x="1373" y="17537"/>
                    <a:pt x="1287" y="18613"/>
                  </a:cubicBezTo>
                  <a:cubicBezTo>
                    <a:pt x="1194" y="19690"/>
                    <a:pt x="960" y="20618"/>
                    <a:pt x="640" y="20883"/>
                  </a:cubicBezTo>
                  <a:cubicBezTo>
                    <a:pt x="320" y="21141"/>
                    <a:pt x="0" y="21110"/>
                    <a:pt x="0" y="21554"/>
                  </a:cubicBezTo>
                  <a:cubicBezTo>
                    <a:pt x="0" y="21991"/>
                    <a:pt x="78" y="22506"/>
                    <a:pt x="78" y="22724"/>
                  </a:cubicBezTo>
                  <a:cubicBezTo>
                    <a:pt x="78" y="22943"/>
                    <a:pt x="78" y="23247"/>
                    <a:pt x="78" y="23247"/>
                  </a:cubicBezTo>
                  <a:cubicBezTo>
                    <a:pt x="218" y="23286"/>
                    <a:pt x="218" y="23286"/>
                    <a:pt x="218" y="23286"/>
                  </a:cubicBezTo>
                  <a:cubicBezTo>
                    <a:pt x="218" y="23286"/>
                    <a:pt x="179" y="23029"/>
                    <a:pt x="218" y="22740"/>
                  </a:cubicBezTo>
                  <a:cubicBezTo>
                    <a:pt x="250" y="22451"/>
                    <a:pt x="336" y="22061"/>
                    <a:pt x="523" y="22178"/>
                  </a:cubicBezTo>
                  <a:cubicBezTo>
                    <a:pt x="710" y="22303"/>
                    <a:pt x="999" y="22842"/>
                    <a:pt x="1131" y="23099"/>
                  </a:cubicBezTo>
                  <a:cubicBezTo>
                    <a:pt x="1272" y="23349"/>
                    <a:pt x="1537" y="23591"/>
                    <a:pt x="2083" y="23434"/>
                  </a:cubicBezTo>
                  <a:cubicBezTo>
                    <a:pt x="2621" y="23286"/>
                    <a:pt x="2809" y="22927"/>
                    <a:pt x="2520" y="22842"/>
                  </a:cubicBezTo>
                  <a:cubicBezTo>
                    <a:pt x="2239" y="22756"/>
                    <a:pt x="1880" y="22896"/>
                    <a:pt x="1810" y="22592"/>
                  </a:cubicBezTo>
                  <a:cubicBezTo>
                    <a:pt x="1740" y="22280"/>
                    <a:pt x="1623" y="21500"/>
                    <a:pt x="1740" y="21094"/>
                  </a:cubicBezTo>
                  <a:cubicBezTo>
                    <a:pt x="1865" y="20688"/>
                    <a:pt x="2286" y="19417"/>
                    <a:pt x="2458" y="18941"/>
                  </a:cubicBezTo>
                  <a:cubicBezTo>
                    <a:pt x="2621" y="18465"/>
                    <a:pt x="2863" y="17911"/>
                    <a:pt x="2863" y="17911"/>
                  </a:cubicBezTo>
                  <a:cubicBezTo>
                    <a:pt x="2863" y="17911"/>
                    <a:pt x="2848" y="18652"/>
                    <a:pt x="2996" y="19011"/>
                  </a:cubicBezTo>
                  <a:cubicBezTo>
                    <a:pt x="3152" y="19370"/>
                    <a:pt x="3675" y="20743"/>
                    <a:pt x="3776" y="21032"/>
                  </a:cubicBezTo>
                  <a:cubicBezTo>
                    <a:pt x="3877" y="21312"/>
                    <a:pt x="3690" y="21500"/>
                    <a:pt x="3542" y="21656"/>
                  </a:cubicBezTo>
                  <a:cubicBezTo>
                    <a:pt x="3386" y="21812"/>
                    <a:pt x="3472" y="22178"/>
                    <a:pt x="3589" y="22467"/>
                  </a:cubicBezTo>
                  <a:cubicBezTo>
                    <a:pt x="3714" y="22756"/>
                    <a:pt x="3760" y="23114"/>
                    <a:pt x="3760" y="23263"/>
                  </a:cubicBezTo>
                  <a:cubicBezTo>
                    <a:pt x="3760" y="23419"/>
                    <a:pt x="3760" y="23739"/>
                    <a:pt x="3760" y="23739"/>
                  </a:cubicBezTo>
                  <a:cubicBezTo>
                    <a:pt x="3979" y="23739"/>
                    <a:pt x="3979" y="23739"/>
                    <a:pt x="3979" y="23739"/>
                  </a:cubicBezTo>
                  <a:cubicBezTo>
                    <a:pt x="3979" y="23739"/>
                    <a:pt x="3917" y="23388"/>
                    <a:pt x="3917" y="23099"/>
                  </a:cubicBezTo>
                  <a:cubicBezTo>
                    <a:pt x="3917" y="22810"/>
                    <a:pt x="3862" y="22607"/>
                    <a:pt x="3963" y="22553"/>
                  </a:cubicBezTo>
                  <a:cubicBezTo>
                    <a:pt x="4065" y="22506"/>
                    <a:pt x="4525" y="22912"/>
                    <a:pt x="4712" y="23200"/>
                  </a:cubicBezTo>
                  <a:cubicBezTo>
                    <a:pt x="4899" y="23489"/>
                    <a:pt x="4931" y="23895"/>
                    <a:pt x="5539" y="23739"/>
                  </a:cubicBezTo>
                  <a:cubicBezTo>
                    <a:pt x="6155" y="23591"/>
                    <a:pt x="6561" y="23263"/>
                    <a:pt x="6405" y="23083"/>
                  </a:cubicBezTo>
                  <a:cubicBezTo>
                    <a:pt x="6257" y="22896"/>
                    <a:pt x="5953" y="23044"/>
                    <a:pt x="5765" y="22943"/>
                  </a:cubicBezTo>
                  <a:cubicBezTo>
                    <a:pt x="5578" y="22842"/>
                    <a:pt x="5219" y="21944"/>
                    <a:pt x="5001" y="21398"/>
                  </a:cubicBezTo>
                  <a:cubicBezTo>
                    <a:pt x="4782" y="20860"/>
                    <a:pt x="4525" y="19736"/>
                    <a:pt x="4455" y="19081"/>
                  </a:cubicBezTo>
                  <a:cubicBezTo>
                    <a:pt x="4392" y="18418"/>
                    <a:pt x="4291" y="17911"/>
                    <a:pt x="4268" y="17685"/>
                  </a:cubicBezTo>
                  <a:cubicBezTo>
                    <a:pt x="4252" y="17466"/>
                    <a:pt x="4252" y="17061"/>
                    <a:pt x="4252" y="17061"/>
                  </a:cubicBezTo>
                  <a:cubicBezTo>
                    <a:pt x="4252" y="17061"/>
                    <a:pt x="4455" y="16296"/>
                    <a:pt x="4525" y="15976"/>
                  </a:cubicBezTo>
                  <a:cubicBezTo>
                    <a:pt x="4595" y="15649"/>
                    <a:pt x="4595" y="15415"/>
                    <a:pt x="4595" y="15415"/>
                  </a:cubicBezTo>
                  <a:cubicBezTo>
                    <a:pt x="4595" y="15415"/>
                    <a:pt x="4946" y="15485"/>
                    <a:pt x="4946" y="15259"/>
                  </a:cubicBezTo>
                  <a:cubicBezTo>
                    <a:pt x="4946" y="14073"/>
                    <a:pt x="4720" y="12013"/>
                    <a:pt x="4681" y="10352"/>
                  </a:cubicBezTo>
                  <a:cubicBezTo>
                    <a:pt x="4642" y="8784"/>
                    <a:pt x="4689" y="8207"/>
                    <a:pt x="5001" y="7747"/>
                  </a:cubicBezTo>
                  <a:cubicBezTo>
                    <a:pt x="5329" y="7271"/>
                    <a:pt x="5250" y="6623"/>
                    <a:pt x="4938" y="6093"/>
                  </a:cubicBezTo>
                  <a:cubicBezTo>
                    <a:pt x="4619" y="5570"/>
                    <a:pt x="4205" y="5141"/>
                    <a:pt x="3940" y="4806"/>
                  </a:cubicBezTo>
                  <a:cubicBezTo>
                    <a:pt x="3682" y="4462"/>
                    <a:pt x="3643" y="4447"/>
                    <a:pt x="3721" y="4150"/>
                  </a:cubicBezTo>
                  <a:cubicBezTo>
                    <a:pt x="3792" y="3846"/>
                    <a:pt x="3792" y="3472"/>
                    <a:pt x="3979" y="3487"/>
                  </a:cubicBezTo>
                  <a:cubicBezTo>
                    <a:pt x="4166" y="3511"/>
                    <a:pt x="4338" y="3487"/>
                    <a:pt x="4431" y="3245"/>
                  </a:cubicBezTo>
                  <a:cubicBezTo>
                    <a:pt x="4525" y="3004"/>
                    <a:pt x="4751" y="2551"/>
                    <a:pt x="4767" y="2239"/>
                  </a:cubicBezTo>
                  <a:cubicBezTo>
                    <a:pt x="4775" y="2075"/>
                    <a:pt x="4759" y="1981"/>
                    <a:pt x="4751" y="1919"/>
                  </a:cubicBezTo>
                  <a:cubicBezTo>
                    <a:pt x="4954" y="1615"/>
                    <a:pt x="5032" y="1076"/>
                    <a:pt x="4813" y="772"/>
                  </a:cubicBezTo>
                  <a:cubicBezTo>
                    <a:pt x="4634" y="523"/>
                    <a:pt x="4369" y="366"/>
                    <a:pt x="4088" y="296"/>
                  </a:cubicBezTo>
                  <a:cubicBezTo>
                    <a:pt x="3066" y="0"/>
                    <a:pt x="2169" y="359"/>
                    <a:pt x="2263" y="1342"/>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66" name="Google Shape;1166;p103"/>
            <p:cNvSpPr/>
            <p:nvPr/>
          </p:nvSpPr>
          <p:spPr>
            <a:xfrm>
              <a:off x="13293438" y="1302660"/>
              <a:ext cx="2759411" cy="11489239"/>
            </a:xfrm>
            <a:custGeom>
              <a:avLst/>
              <a:gdLst/>
              <a:ahLst/>
              <a:cxnLst/>
              <a:rect l="l" t="t" r="r" b="b"/>
              <a:pathLst>
                <a:path w="5750" h="23958" extrusionOk="0">
                  <a:moveTo>
                    <a:pt x="514" y="570"/>
                  </a:moveTo>
                  <a:lnTo>
                    <a:pt x="514" y="570"/>
                  </a:lnTo>
                  <a:cubicBezTo>
                    <a:pt x="421" y="460"/>
                    <a:pt x="554" y="367"/>
                    <a:pt x="733" y="367"/>
                  </a:cubicBezTo>
                  <a:cubicBezTo>
                    <a:pt x="920" y="367"/>
                    <a:pt x="788" y="172"/>
                    <a:pt x="1084" y="172"/>
                  </a:cubicBezTo>
                  <a:cubicBezTo>
                    <a:pt x="1373" y="172"/>
                    <a:pt x="1817" y="0"/>
                    <a:pt x="2168" y="117"/>
                  </a:cubicBezTo>
                  <a:cubicBezTo>
                    <a:pt x="2512" y="226"/>
                    <a:pt x="2808" y="460"/>
                    <a:pt x="3011" y="866"/>
                  </a:cubicBezTo>
                  <a:cubicBezTo>
                    <a:pt x="3214" y="1272"/>
                    <a:pt x="3245" y="1638"/>
                    <a:pt x="3120" y="1966"/>
                  </a:cubicBezTo>
                  <a:cubicBezTo>
                    <a:pt x="2988" y="2294"/>
                    <a:pt x="2863" y="2793"/>
                    <a:pt x="2863" y="2793"/>
                  </a:cubicBezTo>
                  <a:cubicBezTo>
                    <a:pt x="2863" y="2793"/>
                    <a:pt x="2902" y="2957"/>
                    <a:pt x="3175" y="3160"/>
                  </a:cubicBezTo>
                  <a:cubicBezTo>
                    <a:pt x="3448" y="3362"/>
                    <a:pt x="3986" y="3604"/>
                    <a:pt x="4470" y="4096"/>
                  </a:cubicBezTo>
                  <a:cubicBezTo>
                    <a:pt x="4946" y="4595"/>
                    <a:pt x="5118" y="5430"/>
                    <a:pt x="5320" y="5781"/>
                  </a:cubicBezTo>
                  <a:cubicBezTo>
                    <a:pt x="5523" y="6132"/>
                    <a:pt x="5375" y="7084"/>
                    <a:pt x="5539" y="7521"/>
                  </a:cubicBezTo>
                  <a:cubicBezTo>
                    <a:pt x="5702" y="7965"/>
                    <a:pt x="5430" y="8457"/>
                    <a:pt x="5430" y="8621"/>
                  </a:cubicBezTo>
                  <a:cubicBezTo>
                    <a:pt x="5430" y="8792"/>
                    <a:pt x="5640" y="12239"/>
                    <a:pt x="5695" y="12458"/>
                  </a:cubicBezTo>
                  <a:cubicBezTo>
                    <a:pt x="5749" y="12676"/>
                    <a:pt x="5609" y="12684"/>
                    <a:pt x="5118" y="12801"/>
                  </a:cubicBezTo>
                  <a:cubicBezTo>
                    <a:pt x="4618" y="12910"/>
                    <a:pt x="4805" y="12864"/>
                    <a:pt x="4735" y="13004"/>
                  </a:cubicBezTo>
                  <a:cubicBezTo>
                    <a:pt x="4657" y="13152"/>
                    <a:pt x="4657" y="13870"/>
                    <a:pt x="4657" y="14252"/>
                  </a:cubicBezTo>
                  <a:cubicBezTo>
                    <a:pt x="4657" y="14642"/>
                    <a:pt x="4548" y="15118"/>
                    <a:pt x="4602" y="15649"/>
                  </a:cubicBezTo>
                  <a:cubicBezTo>
                    <a:pt x="4657" y="16179"/>
                    <a:pt x="5079" y="17903"/>
                    <a:pt x="5063" y="18785"/>
                  </a:cubicBezTo>
                  <a:cubicBezTo>
                    <a:pt x="5047" y="19666"/>
                    <a:pt x="4844" y="22654"/>
                    <a:pt x="4860" y="22982"/>
                  </a:cubicBezTo>
                  <a:cubicBezTo>
                    <a:pt x="4876" y="23317"/>
                    <a:pt x="4876" y="23645"/>
                    <a:pt x="4876" y="23645"/>
                  </a:cubicBezTo>
                  <a:cubicBezTo>
                    <a:pt x="4290" y="23700"/>
                    <a:pt x="4290" y="23700"/>
                    <a:pt x="4290" y="23700"/>
                  </a:cubicBezTo>
                  <a:cubicBezTo>
                    <a:pt x="4314" y="23536"/>
                    <a:pt x="4314" y="23536"/>
                    <a:pt x="4314" y="23536"/>
                  </a:cubicBezTo>
                  <a:cubicBezTo>
                    <a:pt x="4314" y="23536"/>
                    <a:pt x="3908" y="23879"/>
                    <a:pt x="3097" y="23918"/>
                  </a:cubicBezTo>
                  <a:cubicBezTo>
                    <a:pt x="2293" y="23957"/>
                    <a:pt x="1817" y="23809"/>
                    <a:pt x="1724" y="23684"/>
                  </a:cubicBezTo>
                  <a:cubicBezTo>
                    <a:pt x="1630" y="23551"/>
                    <a:pt x="1669" y="23317"/>
                    <a:pt x="1927" y="23317"/>
                  </a:cubicBezTo>
                  <a:cubicBezTo>
                    <a:pt x="2184" y="23317"/>
                    <a:pt x="2309" y="23185"/>
                    <a:pt x="2403" y="23115"/>
                  </a:cubicBezTo>
                  <a:cubicBezTo>
                    <a:pt x="2496" y="23037"/>
                    <a:pt x="2332" y="22951"/>
                    <a:pt x="2332" y="22951"/>
                  </a:cubicBezTo>
                  <a:cubicBezTo>
                    <a:pt x="2332" y="22951"/>
                    <a:pt x="1708" y="23115"/>
                    <a:pt x="1100" y="23060"/>
                  </a:cubicBezTo>
                  <a:cubicBezTo>
                    <a:pt x="499" y="23005"/>
                    <a:pt x="78" y="22912"/>
                    <a:pt x="39" y="22802"/>
                  </a:cubicBezTo>
                  <a:cubicBezTo>
                    <a:pt x="0" y="22693"/>
                    <a:pt x="93" y="22413"/>
                    <a:pt x="421" y="22413"/>
                  </a:cubicBezTo>
                  <a:cubicBezTo>
                    <a:pt x="756" y="22413"/>
                    <a:pt x="991" y="22451"/>
                    <a:pt x="1193" y="22342"/>
                  </a:cubicBezTo>
                  <a:cubicBezTo>
                    <a:pt x="1396" y="22233"/>
                    <a:pt x="1575" y="22139"/>
                    <a:pt x="1575" y="22139"/>
                  </a:cubicBezTo>
                  <a:cubicBezTo>
                    <a:pt x="1575" y="22139"/>
                    <a:pt x="1669" y="21133"/>
                    <a:pt x="1872" y="20524"/>
                  </a:cubicBezTo>
                  <a:cubicBezTo>
                    <a:pt x="2075" y="19924"/>
                    <a:pt x="2239" y="19518"/>
                    <a:pt x="2091" y="19331"/>
                  </a:cubicBezTo>
                  <a:cubicBezTo>
                    <a:pt x="1942" y="19151"/>
                    <a:pt x="1630" y="17888"/>
                    <a:pt x="1654" y="17264"/>
                  </a:cubicBezTo>
                  <a:cubicBezTo>
                    <a:pt x="1669" y="16639"/>
                    <a:pt x="1669" y="16164"/>
                    <a:pt x="1490" y="15571"/>
                  </a:cubicBezTo>
                  <a:cubicBezTo>
                    <a:pt x="1303" y="14986"/>
                    <a:pt x="897" y="13004"/>
                    <a:pt x="936" y="11928"/>
                  </a:cubicBezTo>
                  <a:cubicBezTo>
                    <a:pt x="975" y="10844"/>
                    <a:pt x="897" y="10548"/>
                    <a:pt x="881" y="10290"/>
                  </a:cubicBezTo>
                  <a:cubicBezTo>
                    <a:pt x="866" y="10033"/>
                    <a:pt x="866" y="9799"/>
                    <a:pt x="866" y="9799"/>
                  </a:cubicBezTo>
                  <a:cubicBezTo>
                    <a:pt x="858" y="9713"/>
                    <a:pt x="858" y="9627"/>
                    <a:pt x="858" y="9541"/>
                  </a:cubicBezTo>
                  <a:cubicBezTo>
                    <a:pt x="842" y="7833"/>
                    <a:pt x="975" y="6889"/>
                    <a:pt x="1170" y="5664"/>
                  </a:cubicBezTo>
                  <a:cubicBezTo>
                    <a:pt x="1232" y="5235"/>
                    <a:pt x="1342" y="4899"/>
                    <a:pt x="1342" y="4657"/>
                  </a:cubicBezTo>
                  <a:cubicBezTo>
                    <a:pt x="1342" y="4423"/>
                    <a:pt x="1419" y="4002"/>
                    <a:pt x="1419" y="4002"/>
                  </a:cubicBezTo>
                  <a:cubicBezTo>
                    <a:pt x="1419" y="4002"/>
                    <a:pt x="1490" y="3924"/>
                    <a:pt x="1326" y="3659"/>
                  </a:cubicBezTo>
                  <a:cubicBezTo>
                    <a:pt x="1170" y="3394"/>
                    <a:pt x="1139" y="3261"/>
                    <a:pt x="811" y="3277"/>
                  </a:cubicBezTo>
                  <a:cubicBezTo>
                    <a:pt x="491" y="3292"/>
                    <a:pt x="265" y="3284"/>
                    <a:pt x="335" y="3058"/>
                  </a:cubicBezTo>
                  <a:cubicBezTo>
                    <a:pt x="405" y="2840"/>
                    <a:pt x="312" y="2793"/>
                    <a:pt x="374" y="2738"/>
                  </a:cubicBezTo>
                  <a:cubicBezTo>
                    <a:pt x="429" y="2684"/>
                    <a:pt x="499" y="2653"/>
                    <a:pt x="429" y="2621"/>
                  </a:cubicBezTo>
                  <a:cubicBezTo>
                    <a:pt x="366" y="2582"/>
                    <a:pt x="312" y="2590"/>
                    <a:pt x="312" y="2465"/>
                  </a:cubicBezTo>
                  <a:cubicBezTo>
                    <a:pt x="312" y="2348"/>
                    <a:pt x="195" y="2411"/>
                    <a:pt x="125" y="2348"/>
                  </a:cubicBezTo>
                  <a:cubicBezTo>
                    <a:pt x="46" y="2294"/>
                    <a:pt x="156" y="2099"/>
                    <a:pt x="257" y="1927"/>
                  </a:cubicBezTo>
                  <a:cubicBezTo>
                    <a:pt x="358" y="1748"/>
                    <a:pt x="429" y="1693"/>
                    <a:pt x="374" y="1560"/>
                  </a:cubicBezTo>
                  <a:cubicBezTo>
                    <a:pt x="312" y="1428"/>
                    <a:pt x="405" y="1295"/>
                    <a:pt x="522" y="1053"/>
                  </a:cubicBezTo>
                  <a:cubicBezTo>
                    <a:pt x="639" y="819"/>
                    <a:pt x="710" y="749"/>
                    <a:pt x="514" y="570"/>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67" name="Google Shape;1167;p103"/>
            <p:cNvSpPr/>
            <p:nvPr/>
          </p:nvSpPr>
          <p:spPr>
            <a:xfrm>
              <a:off x="13687036" y="7382449"/>
              <a:ext cx="2662069" cy="2192948"/>
            </a:xfrm>
            <a:custGeom>
              <a:avLst/>
              <a:gdLst/>
              <a:ahLst/>
              <a:cxnLst/>
              <a:rect l="l" t="t" r="r" b="b"/>
              <a:pathLst>
                <a:path w="5548" h="4573" extrusionOk="0">
                  <a:moveTo>
                    <a:pt x="3448" y="749"/>
                  </a:moveTo>
                  <a:lnTo>
                    <a:pt x="3448" y="749"/>
                  </a:lnTo>
                  <a:cubicBezTo>
                    <a:pt x="3448" y="687"/>
                    <a:pt x="3448" y="687"/>
                    <a:pt x="3448" y="687"/>
                  </a:cubicBezTo>
                  <a:cubicBezTo>
                    <a:pt x="3448" y="648"/>
                    <a:pt x="3425" y="632"/>
                    <a:pt x="3401" y="632"/>
                  </a:cubicBezTo>
                  <a:cubicBezTo>
                    <a:pt x="3386" y="632"/>
                    <a:pt x="3386" y="632"/>
                    <a:pt x="3386" y="632"/>
                  </a:cubicBezTo>
                  <a:cubicBezTo>
                    <a:pt x="3386" y="133"/>
                    <a:pt x="3386" y="133"/>
                    <a:pt x="3386" y="133"/>
                  </a:cubicBezTo>
                  <a:cubicBezTo>
                    <a:pt x="3386" y="63"/>
                    <a:pt x="3323" y="0"/>
                    <a:pt x="3253" y="0"/>
                  </a:cubicBezTo>
                  <a:cubicBezTo>
                    <a:pt x="2777" y="0"/>
                    <a:pt x="2777" y="0"/>
                    <a:pt x="2777" y="0"/>
                  </a:cubicBezTo>
                  <a:cubicBezTo>
                    <a:pt x="2777" y="211"/>
                    <a:pt x="2777" y="211"/>
                    <a:pt x="2777" y="211"/>
                  </a:cubicBezTo>
                  <a:cubicBezTo>
                    <a:pt x="3105" y="211"/>
                    <a:pt x="3105" y="211"/>
                    <a:pt x="3105" y="211"/>
                  </a:cubicBezTo>
                  <a:cubicBezTo>
                    <a:pt x="3144" y="211"/>
                    <a:pt x="3175" y="242"/>
                    <a:pt x="3175" y="273"/>
                  </a:cubicBezTo>
                  <a:cubicBezTo>
                    <a:pt x="3175" y="632"/>
                    <a:pt x="3175" y="632"/>
                    <a:pt x="3175" y="632"/>
                  </a:cubicBezTo>
                  <a:cubicBezTo>
                    <a:pt x="3144" y="632"/>
                    <a:pt x="3144" y="632"/>
                    <a:pt x="3144" y="632"/>
                  </a:cubicBezTo>
                  <a:cubicBezTo>
                    <a:pt x="3113" y="632"/>
                    <a:pt x="3097" y="640"/>
                    <a:pt x="3097" y="687"/>
                  </a:cubicBezTo>
                  <a:cubicBezTo>
                    <a:pt x="3097" y="749"/>
                    <a:pt x="3097" y="749"/>
                    <a:pt x="3097" y="749"/>
                  </a:cubicBezTo>
                  <a:cubicBezTo>
                    <a:pt x="2777" y="749"/>
                    <a:pt x="2777" y="749"/>
                    <a:pt x="2777" y="749"/>
                  </a:cubicBezTo>
                  <a:cubicBezTo>
                    <a:pt x="2777" y="4572"/>
                    <a:pt x="2777" y="4572"/>
                    <a:pt x="2777" y="4572"/>
                  </a:cubicBezTo>
                  <a:cubicBezTo>
                    <a:pt x="5165" y="4572"/>
                    <a:pt x="5165" y="4572"/>
                    <a:pt x="5165" y="4572"/>
                  </a:cubicBezTo>
                  <a:cubicBezTo>
                    <a:pt x="5375" y="4572"/>
                    <a:pt x="5547" y="4393"/>
                    <a:pt x="5547" y="4182"/>
                  </a:cubicBezTo>
                  <a:cubicBezTo>
                    <a:pt x="5547" y="1295"/>
                    <a:pt x="5547" y="1295"/>
                    <a:pt x="5547" y="1295"/>
                  </a:cubicBezTo>
                  <a:cubicBezTo>
                    <a:pt x="5547" y="1116"/>
                    <a:pt x="5422" y="960"/>
                    <a:pt x="5250" y="921"/>
                  </a:cubicBezTo>
                  <a:lnTo>
                    <a:pt x="5250" y="921"/>
                  </a:lnTo>
                  <a:lnTo>
                    <a:pt x="5250" y="921"/>
                  </a:lnTo>
                  <a:cubicBezTo>
                    <a:pt x="5242" y="913"/>
                    <a:pt x="5242" y="913"/>
                    <a:pt x="5242" y="913"/>
                  </a:cubicBezTo>
                  <a:lnTo>
                    <a:pt x="5242" y="913"/>
                  </a:lnTo>
                  <a:lnTo>
                    <a:pt x="5242" y="913"/>
                  </a:lnTo>
                  <a:cubicBezTo>
                    <a:pt x="5235" y="913"/>
                    <a:pt x="5235" y="913"/>
                    <a:pt x="5235" y="913"/>
                  </a:cubicBezTo>
                  <a:lnTo>
                    <a:pt x="5235" y="913"/>
                  </a:lnTo>
                  <a:lnTo>
                    <a:pt x="5235" y="913"/>
                  </a:lnTo>
                  <a:lnTo>
                    <a:pt x="5235" y="913"/>
                  </a:lnTo>
                  <a:cubicBezTo>
                    <a:pt x="5227" y="913"/>
                    <a:pt x="5227" y="913"/>
                    <a:pt x="5227" y="913"/>
                  </a:cubicBezTo>
                  <a:lnTo>
                    <a:pt x="5227" y="913"/>
                  </a:lnTo>
                  <a:lnTo>
                    <a:pt x="5227" y="913"/>
                  </a:lnTo>
                  <a:lnTo>
                    <a:pt x="5227" y="913"/>
                  </a:lnTo>
                  <a:lnTo>
                    <a:pt x="5227" y="913"/>
                  </a:lnTo>
                  <a:cubicBezTo>
                    <a:pt x="5219" y="913"/>
                    <a:pt x="5219" y="913"/>
                    <a:pt x="5219" y="913"/>
                  </a:cubicBezTo>
                  <a:lnTo>
                    <a:pt x="5219" y="913"/>
                  </a:lnTo>
                  <a:lnTo>
                    <a:pt x="5219" y="913"/>
                  </a:lnTo>
                  <a:lnTo>
                    <a:pt x="5219" y="913"/>
                  </a:lnTo>
                  <a:cubicBezTo>
                    <a:pt x="5211" y="913"/>
                    <a:pt x="5211" y="913"/>
                    <a:pt x="5211" y="913"/>
                  </a:cubicBezTo>
                  <a:lnTo>
                    <a:pt x="5211" y="913"/>
                  </a:lnTo>
                  <a:lnTo>
                    <a:pt x="5211" y="913"/>
                  </a:lnTo>
                  <a:lnTo>
                    <a:pt x="5211" y="913"/>
                  </a:lnTo>
                  <a:cubicBezTo>
                    <a:pt x="5203" y="913"/>
                    <a:pt x="5203" y="913"/>
                    <a:pt x="5203" y="913"/>
                  </a:cubicBezTo>
                  <a:lnTo>
                    <a:pt x="5203" y="913"/>
                  </a:lnTo>
                  <a:lnTo>
                    <a:pt x="5203" y="913"/>
                  </a:lnTo>
                  <a:cubicBezTo>
                    <a:pt x="5196" y="913"/>
                    <a:pt x="5196" y="913"/>
                    <a:pt x="5196" y="913"/>
                  </a:cubicBezTo>
                  <a:lnTo>
                    <a:pt x="5196" y="913"/>
                  </a:lnTo>
                  <a:cubicBezTo>
                    <a:pt x="5196" y="905"/>
                    <a:pt x="5196" y="905"/>
                    <a:pt x="5196" y="905"/>
                  </a:cubicBezTo>
                  <a:lnTo>
                    <a:pt x="5196" y="905"/>
                  </a:lnTo>
                  <a:cubicBezTo>
                    <a:pt x="5188" y="905"/>
                    <a:pt x="5188" y="905"/>
                    <a:pt x="5188" y="905"/>
                  </a:cubicBezTo>
                  <a:lnTo>
                    <a:pt x="5188" y="905"/>
                  </a:lnTo>
                  <a:lnTo>
                    <a:pt x="5188" y="905"/>
                  </a:lnTo>
                  <a:lnTo>
                    <a:pt x="5188" y="905"/>
                  </a:lnTo>
                  <a:cubicBezTo>
                    <a:pt x="5180" y="905"/>
                    <a:pt x="5180" y="905"/>
                    <a:pt x="5180" y="905"/>
                  </a:cubicBezTo>
                  <a:lnTo>
                    <a:pt x="5180" y="905"/>
                  </a:lnTo>
                  <a:lnTo>
                    <a:pt x="5180" y="905"/>
                  </a:lnTo>
                  <a:lnTo>
                    <a:pt x="5180" y="905"/>
                  </a:lnTo>
                  <a:lnTo>
                    <a:pt x="5180" y="905"/>
                  </a:lnTo>
                  <a:cubicBezTo>
                    <a:pt x="5172" y="905"/>
                    <a:pt x="5172" y="905"/>
                    <a:pt x="5172" y="905"/>
                  </a:cubicBezTo>
                  <a:lnTo>
                    <a:pt x="5172" y="905"/>
                  </a:lnTo>
                  <a:lnTo>
                    <a:pt x="5172" y="905"/>
                  </a:lnTo>
                  <a:lnTo>
                    <a:pt x="5172" y="905"/>
                  </a:lnTo>
                  <a:lnTo>
                    <a:pt x="5172" y="905"/>
                  </a:lnTo>
                  <a:lnTo>
                    <a:pt x="5172" y="905"/>
                  </a:lnTo>
                  <a:cubicBezTo>
                    <a:pt x="5165" y="905"/>
                    <a:pt x="5165" y="905"/>
                    <a:pt x="5165" y="905"/>
                  </a:cubicBezTo>
                  <a:lnTo>
                    <a:pt x="5165" y="905"/>
                  </a:lnTo>
                  <a:lnTo>
                    <a:pt x="5165" y="905"/>
                  </a:lnTo>
                  <a:lnTo>
                    <a:pt x="5165" y="905"/>
                  </a:lnTo>
                  <a:cubicBezTo>
                    <a:pt x="4174" y="905"/>
                    <a:pt x="4174" y="905"/>
                    <a:pt x="4174" y="905"/>
                  </a:cubicBezTo>
                  <a:cubicBezTo>
                    <a:pt x="4057" y="905"/>
                    <a:pt x="4057" y="905"/>
                    <a:pt x="4057" y="905"/>
                  </a:cubicBezTo>
                  <a:cubicBezTo>
                    <a:pt x="3674" y="905"/>
                    <a:pt x="3674" y="905"/>
                    <a:pt x="3674" y="905"/>
                  </a:cubicBezTo>
                  <a:cubicBezTo>
                    <a:pt x="3674" y="835"/>
                    <a:pt x="3674" y="835"/>
                    <a:pt x="3674" y="835"/>
                  </a:cubicBezTo>
                  <a:cubicBezTo>
                    <a:pt x="3674" y="788"/>
                    <a:pt x="3635" y="749"/>
                    <a:pt x="3596" y="749"/>
                  </a:cubicBezTo>
                  <a:lnTo>
                    <a:pt x="3448" y="749"/>
                  </a:lnTo>
                  <a:close/>
                  <a:moveTo>
                    <a:pt x="2777" y="0"/>
                  </a:moveTo>
                  <a:lnTo>
                    <a:pt x="2777" y="0"/>
                  </a:lnTo>
                  <a:cubicBezTo>
                    <a:pt x="2294" y="0"/>
                    <a:pt x="2294" y="0"/>
                    <a:pt x="2294" y="0"/>
                  </a:cubicBezTo>
                  <a:cubicBezTo>
                    <a:pt x="2223" y="0"/>
                    <a:pt x="2161" y="63"/>
                    <a:pt x="2161" y="133"/>
                  </a:cubicBezTo>
                  <a:cubicBezTo>
                    <a:pt x="2161" y="632"/>
                    <a:pt x="2161" y="632"/>
                    <a:pt x="2161" y="632"/>
                  </a:cubicBezTo>
                  <a:cubicBezTo>
                    <a:pt x="2145" y="632"/>
                    <a:pt x="2145" y="632"/>
                    <a:pt x="2145" y="632"/>
                  </a:cubicBezTo>
                  <a:cubicBezTo>
                    <a:pt x="2114" y="632"/>
                    <a:pt x="2098" y="640"/>
                    <a:pt x="2098" y="687"/>
                  </a:cubicBezTo>
                  <a:cubicBezTo>
                    <a:pt x="2098" y="749"/>
                    <a:pt x="2098" y="749"/>
                    <a:pt x="2098" y="749"/>
                  </a:cubicBezTo>
                  <a:cubicBezTo>
                    <a:pt x="1950" y="749"/>
                    <a:pt x="1950" y="749"/>
                    <a:pt x="1950" y="749"/>
                  </a:cubicBezTo>
                  <a:cubicBezTo>
                    <a:pt x="1911" y="749"/>
                    <a:pt x="1872" y="780"/>
                    <a:pt x="1872" y="835"/>
                  </a:cubicBezTo>
                  <a:cubicBezTo>
                    <a:pt x="1872" y="905"/>
                    <a:pt x="1872" y="905"/>
                    <a:pt x="1872" y="905"/>
                  </a:cubicBezTo>
                  <a:cubicBezTo>
                    <a:pt x="1490" y="905"/>
                    <a:pt x="1490" y="905"/>
                    <a:pt x="1490" y="905"/>
                  </a:cubicBezTo>
                  <a:cubicBezTo>
                    <a:pt x="1373" y="905"/>
                    <a:pt x="1373" y="905"/>
                    <a:pt x="1373" y="905"/>
                  </a:cubicBezTo>
                  <a:cubicBezTo>
                    <a:pt x="382" y="905"/>
                    <a:pt x="382" y="905"/>
                    <a:pt x="382" y="905"/>
                  </a:cubicBezTo>
                  <a:lnTo>
                    <a:pt x="382" y="905"/>
                  </a:lnTo>
                  <a:lnTo>
                    <a:pt x="382" y="905"/>
                  </a:lnTo>
                  <a:lnTo>
                    <a:pt x="382" y="905"/>
                  </a:lnTo>
                  <a:lnTo>
                    <a:pt x="382" y="905"/>
                  </a:lnTo>
                  <a:cubicBezTo>
                    <a:pt x="374" y="905"/>
                    <a:pt x="374" y="905"/>
                    <a:pt x="374" y="905"/>
                  </a:cubicBezTo>
                  <a:lnTo>
                    <a:pt x="374" y="905"/>
                  </a:lnTo>
                  <a:lnTo>
                    <a:pt x="374" y="905"/>
                  </a:lnTo>
                  <a:lnTo>
                    <a:pt x="374" y="905"/>
                  </a:lnTo>
                  <a:lnTo>
                    <a:pt x="374" y="905"/>
                  </a:lnTo>
                  <a:cubicBezTo>
                    <a:pt x="367" y="905"/>
                    <a:pt x="367" y="905"/>
                    <a:pt x="367" y="905"/>
                  </a:cubicBezTo>
                  <a:lnTo>
                    <a:pt x="367" y="905"/>
                  </a:lnTo>
                  <a:lnTo>
                    <a:pt x="367" y="905"/>
                  </a:lnTo>
                  <a:lnTo>
                    <a:pt x="367" y="905"/>
                  </a:lnTo>
                  <a:lnTo>
                    <a:pt x="367" y="905"/>
                  </a:lnTo>
                  <a:cubicBezTo>
                    <a:pt x="359" y="905"/>
                    <a:pt x="359" y="905"/>
                    <a:pt x="359" y="905"/>
                  </a:cubicBezTo>
                  <a:lnTo>
                    <a:pt x="359" y="905"/>
                  </a:lnTo>
                  <a:lnTo>
                    <a:pt x="359" y="905"/>
                  </a:lnTo>
                  <a:lnTo>
                    <a:pt x="359" y="905"/>
                  </a:lnTo>
                  <a:cubicBezTo>
                    <a:pt x="351" y="905"/>
                    <a:pt x="351" y="905"/>
                    <a:pt x="351" y="905"/>
                  </a:cubicBezTo>
                  <a:lnTo>
                    <a:pt x="351" y="905"/>
                  </a:lnTo>
                  <a:cubicBezTo>
                    <a:pt x="351" y="913"/>
                    <a:pt x="351" y="913"/>
                    <a:pt x="351" y="913"/>
                  </a:cubicBezTo>
                  <a:lnTo>
                    <a:pt x="351" y="913"/>
                  </a:lnTo>
                  <a:cubicBezTo>
                    <a:pt x="343" y="913"/>
                    <a:pt x="343" y="913"/>
                    <a:pt x="343" y="913"/>
                  </a:cubicBezTo>
                  <a:lnTo>
                    <a:pt x="343" y="913"/>
                  </a:lnTo>
                  <a:lnTo>
                    <a:pt x="343" y="913"/>
                  </a:lnTo>
                  <a:lnTo>
                    <a:pt x="343" y="913"/>
                  </a:lnTo>
                  <a:cubicBezTo>
                    <a:pt x="335" y="913"/>
                    <a:pt x="335" y="913"/>
                    <a:pt x="335" y="913"/>
                  </a:cubicBezTo>
                  <a:lnTo>
                    <a:pt x="335" y="913"/>
                  </a:lnTo>
                  <a:lnTo>
                    <a:pt x="335" y="913"/>
                  </a:lnTo>
                  <a:lnTo>
                    <a:pt x="335" y="913"/>
                  </a:lnTo>
                  <a:cubicBezTo>
                    <a:pt x="328" y="913"/>
                    <a:pt x="328" y="913"/>
                    <a:pt x="328" y="913"/>
                  </a:cubicBezTo>
                  <a:lnTo>
                    <a:pt x="328" y="913"/>
                  </a:lnTo>
                  <a:lnTo>
                    <a:pt x="328" y="913"/>
                  </a:lnTo>
                  <a:lnTo>
                    <a:pt x="328" y="913"/>
                  </a:lnTo>
                  <a:lnTo>
                    <a:pt x="328" y="913"/>
                  </a:lnTo>
                  <a:cubicBezTo>
                    <a:pt x="320" y="913"/>
                    <a:pt x="320" y="913"/>
                    <a:pt x="320" y="913"/>
                  </a:cubicBezTo>
                  <a:lnTo>
                    <a:pt x="320" y="913"/>
                  </a:lnTo>
                  <a:lnTo>
                    <a:pt x="320" y="913"/>
                  </a:lnTo>
                  <a:lnTo>
                    <a:pt x="320" y="913"/>
                  </a:lnTo>
                  <a:cubicBezTo>
                    <a:pt x="312" y="913"/>
                    <a:pt x="312" y="913"/>
                    <a:pt x="312" y="913"/>
                  </a:cubicBezTo>
                  <a:lnTo>
                    <a:pt x="312" y="913"/>
                  </a:lnTo>
                  <a:lnTo>
                    <a:pt x="312" y="913"/>
                  </a:lnTo>
                  <a:lnTo>
                    <a:pt x="312" y="913"/>
                  </a:lnTo>
                  <a:lnTo>
                    <a:pt x="312" y="913"/>
                  </a:lnTo>
                  <a:cubicBezTo>
                    <a:pt x="304" y="913"/>
                    <a:pt x="304" y="913"/>
                    <a:pt x="304" y="913"/>
                  </a:cubicBezTo>
                  <a:lnTo>
                    <a:pt x="304" y="913"/>
                  </a:lnTo>
                  <a:lnTo>
                    <a:pt x="304" y="913"/>
                  </a:lnTo>
                  <a:cubicBezTo>
                    <a:pt x="296" y="921"/>
                    <a:pt x="296" y="921"/>
                    <a:pt x="296" y="921"/>
                  </a:cubicBezTo>
                  <a:lnTo>
                    <a:pt x="296" y="921"/>
                  </a:lnTo>
                  <a:lnTo>
                    <a:pt x="296" y="921"/>
                  </a:lnTo>
                  <a:cubicBezTo>
                    <a:pt x="288" y="921"/>
                    <a:pt x="288" y="921"/>
                    <a:pt x="288" y="921"/>
                  </a:cubicBezTo>
                  <a:cubicBezTo>
                    <a:pt x="125" y="960"/>
                    <a:pt x="0" y="1116"/>
                    <a:pt x="0" y="1295"/>
                  </a:cubicBezTo>
                  <a:cubicBezTo>
                    <a:pt x="0" y="4182"/>
                    <a:pt x="0" y="4182"/>
                    <a:pt x="0" y="4182"/>
                  </a:cubicBezTo>
                  <a:cubicBezTo>
                    <a:pt x="0" y="4393"/>
                    <a:pt x="172" y="4572"/>
                    <a:pt x="382" y="4572"/>
                  </a:cubicBezTo>
                  <a:cubicBezTo>
                    <a:pt x="2777" y="4572"/>
                    <a:pt x="2777" y="4572"/>
                    <a:pt x="2777" y="4572"/>
                  </a:cubicBezTo>
                  <a:cubicBezTo>
                    <a:pt x="2777" y="749"/>
                    <a:pt x="2777" y="749"/>
                    <a:pt x="2777" y="749"/>
                  </a:cubicBezTo>
                  <a:cubicBezTo>
                    <a:pt x="2450" y="749"/>
                    <a:pt x="2450" y="749"/>
                    <a:pt x="2450" y="749"/>
                  </a:cubicBezTo>
                  <a:cubicBezTo>
                    <a:pt x="2450" y="687"/>
                    <a:pt x="2450" y="687"/>
                    <a:pt x="2450" y="687"/>
                  </a:cubicBezTo>
                  <a:cubicBezTo>
                    <a:pt x="2450" y="648"/>
                    <a:pt x="2426" y="632"/>
                    <a:pt x="2403" y="632"/>
                  </a:cubicBezTo>
                  <a:cubicBezTo>
                    <a:pt x="2371" y="632"/>
                    <a:pt x="2371" y="632"/>
                    <a:pt x="2371" y="632"/>
                  </a:cubicBezTo>
                  <a:cubicBezTo>
                    <a:pt x="2371" y="273"/>
                    <a:pt x="2371" y="273"/>
                    <a:pt x="2371" y="273"/>
                  </a:cubicBezTo>
                  <a:cubicBezTo>
                    <a:pt x="2371" y="242"/>
                    <a:pt x="2403" y="211"/>
                    <a:pt x="2442" y="211"/>
                  </a:cubicBezTo>
                  <a:cubicBezTo>
                    <a:pt x="2777" y="211"/>
                    <a:pt x="2777" y="211"/>
                    <a:pt x="2777" y="211"/>
                  </a:cubicBezTo>
                  <a:lnTo>
                    <a:pt x="2777"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68" name="Google Shape;1168;p103"/>
            <p:cNvSpPr/>
            <p:nvPr/>
          </p:nvSpPr>
          <p:spPr>
            <a:xfrm>
              <a:off x="7527024" y="6896065"/>
              <a:ext cx="2666311" cy="2188723"/>
            </a:xfrm>
            <a:custGeom>
              <a:avLst/>
              <a:gdLst/>
              <a:ahLst/>
              <a:cxnLst/>
              <a:rect l="l" t="t" r="r" b="b"/>
              <a:pathLst>
                <a:path w="5556" h="4564" extrusionOk="0">
                  <a:moveTo>
                    <a:pt x="3448" y="748"/>
                  </a:moveTo>
                  <a:lnTo>
                    <a:pt x="3448" y="748"/>
                  </a:lnTo>
                  <a:cubicBezTo>
                    <a:pt x="3448" y="686"/>
                    <a:pt x="3448" y="686"/>
                    <a:pt x="3448" y="686"/>
                  </a:cubicBezTo>
                  <a:cubicBezTo>
                    <a:pt x="3448" y="647"/>
                    <a:pt x="3425" y="623"/>
                    <a:pt x="3402" y="623"/>
                  </a:cubicBezTo>
                  <a:cubicBezTo>
                    <a:pt x="3386" y="623"/>
                    <a:pt x="3386" y="623"/>
                    <a:pt x="3386" y="623"/>
                  </a:cubicBezTo>
                  <a:cubicBezTo>
                    <a:pt x="3386" y="133"/>
                    <a:pt x="3386" y="133"/>
                    <a:pt x="3386" y="133"/>
                  </a:cubicBezTo>
                  <a:cubicBezTo>
                    <a:pt x="3386" y="55"/>
                    <a:pt x="3324" y="0"/>
                    <a:pt x="3253" y="0"/>
                  </a:cubicBezTo>
                  <a:cubicBezTo>
                    <a:pt x="2778" y="0"/>
                    <a:pt x="2778" y="0"/>
                    <a:pt x="2778" y="0"/>
                  </a:cubicBezTo>
                  <a:cubicBezTo>
                    <a:pt x="2778" y="211"/>
                    <a:pt x="2778" y="211"/>
                    <a:pt x="2778" y="211"/>
                  </a:cubicBezTo>
                  <a:cubicBezTo>
                    <a:pt x="3113" y="211"/>
                    <a:pt x="3113" y="211"/>
                    <a:pt x="3113" y="211"/>
                  </a:cubicBezTo>
                  <a:cubicBezTo>
                    <a:pt x="3144" y="211"/>
                    <a:pt x="3176" y="242"/>
                    <a:pt x="3176" y="273"/>
                  </a:cubicBezTo>
                  <a:cubicBezTo>
                    <a:pt x="3176" y="623"/>
                    <a:pt x="3176" y="623"/>
                    <a:pt x="3176" y="623"/>
                  </a:cubicBezTo>
                  <a:cubicBezTo>
                    <a:pt x="3144" y="623"/>
                    <a:pt x="3144" y="623"/>
                    <a:pt x="3144" y="623"/>
                  </a:cubicBezTo>
                  <a:cubicBezTo>
                    <a:pt x="3113" y="623"/>
                    <a:pt x="3097" y="639"/>
                    <a:pt x="3097" y="686"/>
                  </a:cubicBezTo>
                  <a:cubicBezTo>
                    <a:pt x="3097" y="748"/>
                    <a:pt x="3097" y="748"/>
                    <a:pt x="3097" y="748"/>
                  </a:cubicBezTo>
                  <a:cubicBezTo>
                    <a:pt x="2778" y="748"/>
                    <a:pt x="2778" y="748"/>
                    <a:pt x="2778" y="748"/>
                  </a:cubicBezTo>
                  <a:cubicBezTo>
                    <a:pt x="2778" y="4563"/>
                    <a:pt x="2778" y="4563"/>
                    <a:pt x="2778" y="4563"/>
                  </a:cubicBezTo>
                  <a:cubicBezTo>
                    <a:pt x="5165" y="4563"/>
                    <a:pt x="5165" y="4563"/>
                    <a:pt x="5165" y="4563"/>
                  </a:cubicBezTo>
                  <a:cubicBezTo>
                    <a:pt x="5376" y="4563"/>
                    <a:pt x="5555" y="4391"/>
                    <a:pt x="5555" y="4173"/>
                  </a:cubicBezTo>
                  <a:cubicBezTo>
                    <a:pt x="5555" y="1294"/>
                    <a:pt x="5555" y="1294"/>
                    <a:pt x="5555" y="1294"/>
                  </a:cubicBezTo>
                  <a:cubicBezTo>
                    <a:pt x="5555" y="1115"/>
                    <a:pt x="5422" y="959"/>
                    <a:pt x="5258" y="912"/>
                  </a:cubicBezTo>
                  <a:cubicBezTo>
                    <a:pt x="5251" y="912"/>
                    <a:pt x="5251" y="912"/>
                    <a:pt x="5251" y="912"/>
                  </a:cubicBezTo>
                  <a:lnTo>
                    <a:pt x="5251" y="912"/>
                  </a:lnTo>
                  <a:lnTo>
                    <a:pt x="5251" y="912"/>
                  </a:lnTo>
                  <a:cubicBezTo>
                    <a:pt x="5243" y="912"/>
                    <a:pt x="5243" y="912"/>
                    <a:pt x="5243" y="912"/>
                  </a:cubicBezTo>
                  <a:lnTo>
                    <a:pt x="5243" y="912"/>
                  </a:lnTo>
                  <a:lnTo>
                    <a:pt x="5243" y="912"/>
                  </a:lnTo>
                  <a:cubicBezTo>
                    <a:pt x="5235" y="912"/>
                    <a:pt x="5235" y="912"/>
                    <a:pt x="5235" y="912"/>
                  </a:cubicBezTo>
                  <a:lnTo>
                    <a:pt x="5235" y="912"/>
                  </a:lnTo>
                  <a:lnTo>
                    <a:pt x="5235" y="912"/>
                  </a:lnTo>
                  <a:lnTo>
                    <a:pt x="5235" y="912"/>
                  </a:lnTo>
                  <a:cubicBezTo>
                    <a:pt x="5227" y="912"/>
                    <a:pt x="5227" y="912"/>
                    <a:pt x="5227" y="912"/>
                  </a:cubicBezTo>
                  <a:lnTo>
                    <a:pt x="5227" y="912"/>
                  </a:lnTo>
                  <a:lnTo>
                    <a:pt x="5227" y="912"/>
                  </a:lnTo>
                  <a:lnTo>
                    <a:pt x="5227" y="912"/>
                  </a:lnTo>
                  <a:lnTo>
                    <a:pt x="5227" y="912"/>
                  </a:lnTo>
                  <a:cubicBezTo>
                    <a:pt x="5219" y="912"/>
                    <a:pt x="5219" y="912"/>
                    <a:pt x="5219" y="912"/>
                  </a:cubicBezTo>
                  <a:lnTo>
                    <a:pt x="5219" y="912"/>
                  </a:lnTo>
                  <a:lnTo>
                    <a:pt x="5219" y="912"/>
                  </a:lnTo>
                  <a:lnTo>
                    <a:pt x="5219" y="912"/>
                  </a:lnTo>
                  <a:lnTo>
                    <a:pt x="5219" y="912"/>
                  </a:lnTo>
                  <a:cubicBezTo>
                    <a:pt x="5212" y="904"/>
                    <a:pt x="5212" y="904"/>
                    <a:pt x="5212" y="904"/>
                  </a:cubicBezTo>
                  <a:lnTo>
                    <a:pt x="5212" y="904"/>
                  </a:lnTo>
                  <a:lnTo>
                    <a:pt x="5212" y="904"/>
                  </a:lnTo>
                  <a:cubicBezTo>
                    <a:pt x="5204" y="904"/>
                    <a:pt x="5204" y="904"/>
                    <a:pt x="5204" y="904"/>
                  </a:cubicBezTo>
                  <a:lnTo>
                    <a:pt x="5204" y="904"/>
                  </a:lnTo>
                  <a:lnTo>
                    <a:pt x="5204" y="904"/>
                  </a:lnTo>
                  <a:cubicBezTo>
                    <a:pt x="5196" y="904"/>
                    <a:pt x="5196" y="904"/>
                    <a:pt x="5196" y="904"/>
                  </a:cubicBezTo>
                  <a:lnTo>
                    <a:pt x="5196" y="904"/>
                  </a:lnTo>
                  <a:lnTo>
                    <a:pt x="5196" y="904"/>
                  </a:lnTo>
                  <a:lnTo>
                    <a:pt x="5196" y="904"/>
                  </a:lnTo>
                  <a:cubicBezTo>
                    <a:pt x="5188" y="904"/>
                    <a:pt x="5188" y="904"/>
                    <a:pt x="5188" y="904"/>
                  </a:cubicBezTo>
                  <a:lnTo>
                    <a:pt x="5188" y="904"/>
                  </a:lnTo>
                  <a:lnTo>
                    <a:pt x="5188" y="904"/>
                  </a:lnTo>
                  <a:lnTo>
                    <a:pt x="5188" y="904"/>
                  </a:lnTo>
                  <a:cubicBezTo>
                    <a:pt x="5181" y="904"/>
                    <a:pt x="5181" y="904"/>
                    <a:pt x="5181" y="904"/>
                  </a:cubicBezTo>
                  <a:lnTo>
                    <a:pt x="5181" y="904"/>
                  </a:lnTo>
                  <a:lnTo>
                    <a:pt x="5181" y="904"/>
                  </a:lnTo>
                  <a:lnTo>
                    <a:pt x="5181" y="904"/>
                  </a:lnTo>
                  <a:lnTo>
                    <a:pt x="5181" y="904"/>
                  </a:lnTo>
                  <a:cubicBezTo>
                    <a:pt x="5173" y="904"/>
                    <a:pt x="5173" y="904"/>
                    <a:pt x="5173" y="904"/>
                  </a:cubicBezTo>
                  <a:lnTo>
                    <a:pt x="5173" y="904"/>
                  </a:lnTo>
                  <a:lnTo>
                    <a:pt x="5173" y="904"/>
                  </a:lnTo>
                  <a:lnTo>
                    <a:pt x="5173" y="904"/>
                  </a:lnTo>
                  <a:lnTo>
                    <a:pt x="5173" y="904"/>
                  </a:lnTo>
                  <a:cubicBezTo>
                    <a:pt x="5165" y="904"/>
                    <a:pt x="5165" y="904"/>
                    <a:pt x="5165" y="904"/>
                  </a:cubicBezTo>
                  <a:lnTo>
                    <a:pt x="5165" y="904"/>
                  </a:lnTo>
                  <a:lnTo>
                    <a:pt x="5165" y="904"/>
                  </a:lnTo>
                  <a:lnTo>
                    <a:pt x="5165" y="904"/>
                  </a:lnTo>
                  <a:cubicBezTo>
                    <a:pt x="4174" y="904"/>
                    <a:pt x="4174" y="904"/>
                    <a:pt x="4174" y="904"/>
                  </a:cubicBezTo>
                  <a:cubicBezTo>
                    <a:pt x="4057" y="904"/>
                    <a:pt x="4057" y="904"/>
                    <a:pt x="4057" y="904"/>
                  </a:cubicBezTo>
                  <a:cubicBezTo>
                    <a:pt x="3675" y="904"/>
                    <a:pt x="3675" y="904"/>
                    <a:pt x="3675" y="904"/>
                  </a:cubicBezTo>
                  <a:cubicBezTo>
                    <a:pt x="3675" y="834"/>
                    <a:pt x="3675" y="834"/>
                    <a:pt x="3675" y="834"/>
                  </a:cubicBezTo>
                  <a:cubicBezTo>
                    <a:pt x="3675" y="787"/>
                    <a:pt x="3643" y="748"/>
                    <a:pt x="3597" y="748"/>
                  </a:cubicBezTo>
                  <a:lnTo>
                    <a:pt x="3448" y="748"/>
                  </a:lnTo>
                  <a:close/>
                  <a:moveTo>
                    <a:pt x="2778" y="0"/>
                  </a:moveTo>
                  <a:lnTo>
                    <a:pt x="2778" y="0"/>
                  </a:lnTo>
                  <a:cubicBezTo>
                    <a:pt x="2294" y="0"/>
                    <a:pt x="2294" y="0"/>
                    <a:pt x="2294" y="0"/>
                  </a:cubicBezTo>
                  <a:cubicBezTo>
                    <a:pt x="2224" y="0"/>
                    <a:pt x="2169" y="55"/>
                    <a:pt x="2169" y="133"/>
                  </a:cubicBezTo>
                  <a:cubicBezTo>
                    <a:pt x="2169" y="623"/>
                    <a:pt x="2169" y="623"/>
                    <a:pt x="2169" y="623"/>
                  </a:cubicBezTo>
                  <a:cubicBezTo>
                    <a:pt x="2146" y="623"/>
                    <a:pt x="2146" y="623"/>
                    <a:pt x="2146" y="623"/>
                  </a:cubicBezTo>
                  <a:cubicBezTo>
                    <a:pt x="2115" y="623"/>
                    <a:pt x="2099" y="639"/>
                    <a:pt x="2099" y="686"/>
                  </a:cubicBezTo>
                  <a:cubicBezTo>
                    <a:pt x="2099" y="748"/>
                    <a:pt x="2099" y="748"/>
                    <a:pt x="2099" y="748"/>
                  </a:cubicBezTo>
                  <a:cubicBezTo>
                    <a:pt x="1959" y="748"/>
                    <a:pt x="1959" y="748"/>
                    <a:pt x="1959" y="748"/>
                  </a:cubicBezTo>
                  <a:cubicBezTo>
                    <a:pt x="1912" y="748"/>
                    <a:pt x="1873" y="779"/>
                    <a:pt x="1873" y="834"/>
                  </a:cubicBezTo>
                  <a:cubicBezTo>
                    <a:pt x="1873" y="904"/>
                    <a:pt x="1873" y="904"/>
                    <a:pt x="1873" y="904"/>
                  </a:cubicBezTo>
                  <a:cubicBezTo>
                    <a:pt x="1498" y="904"/>
                    <a:pt x="1498" y="904"/>
                    <a:pt x="1498" y="904"/>
                  </a:cubicBezTo>
                  <a:cubicBezTo>
                    <a:pt x="1373" y="904"/>
                    <a:pt x="1373" y="904"/>
                    <a:pt x="1373" y="904"/>
                  </a:cubicBezTo>
                  <a:cubicBezTo>
                    <a:pt x="390" y="904"/>
                    <a:pt x="390" y="904"/>
                    <a:pt x="390" y="904"/>
                  </a:cubicBezTo>
                  <a:lnTo>
                    <a:pt x="390" y="904"/>
                  </a:lnTo>
                  <a:cubicBezTo>
                    <a:pt x="383" y="904"/>
                    <a:pt x="383" y="904"/>
                    <a:pt x="383" y="904"/>
                  </a:cubicBezTo>
                  <a:lnTo>
                    <a:pt x="383" y="904"/>
                  </a:lnTo>
                  <a:lnTo>
                    <a:pt x="383" y="904"/>
                  </a:lnTo>
                  <a:lnTo>
                    <a:pt x="383" y="904"/>
                  </a:lnTo>
                  <a:cubicBezTo>
                    <a:pt x="375" y="904"/>
                    <a:pt x="375" y="904"/>
                    <a:pt x="375" y="904"/>
                  </a:cubicBezTo>
                  <a:lnTo>
                    <a:pt x="375" y="904"/>
                  </a:lnTo>
                  <a:lnTo>
                    <a:pt x="375" y="904"/>
                  </a:lnTo>
                  <a:lnTo>
                    <a:pt x="375" y="904"/>
                  </a:lnTo>
                  <a:lnTo>
                    <a:pt x="375" y="904"/>
                  </a:lnTo>
                  <a:cubicBezTo>
                    <a:pt x="367" y="904"/>
                    <a:pt x="367" y="904"/>
                    <a:pt x="367" y="904"/>
                  </a:cubicBezTo>
                  <a:lnTo>
                    <a:pt x="367" y="904"/>
                  </a:lnTo>
                  <a:lnTo>
                    <a:pt x="367" y="904"/>
                  </a:lnTo>
                  <a:lnTo>
                    <a:pt x="367" y="904"/>
                  </a:lnTo>
                  <a:lnTo>
                    <a:pt x="367" y="904"/>
                  </a:lnTo>
                  <a:cubicBezTo>
                    <a:pt x="359" y="904"/>
                    <a:pt x="359" y="904"/>
                    <a:pt x="359" y="904"/>
                  </a:cubicBezTo>
                  <a:lnTo>
                    <a:pt x="359" y="904"/>
                  </a:lnTo>
                  <a:lnTo>
                    <a:pt x="359" y="904"/>
                  </a:lnTo>
                  <a:lnTo>
                    <a:pt x="359" y="904"/>
                  </a:lnTo>
                  <a:cubicBezTo>
                    <a:pt x="351" y="904"/>
                    <a:pt x="351" y="904"/>
                    <a:pt x="351" y="904"/>
                  </a:cubicBezTo>
                  <a:lnTo>
                    <a:pt x="351" y="904"/>
                  </a:lnTo>
                  <a:lnTo>
                    <a:pt x="351" y="904"/>
                  </a:lnTo>
                  <a:lnTo>
                    <a:pt x="351" y="904"/>
                  </a:lnTo>
                  <a:cubicBezTo>
                    <a:pt x="344" y="904"/>
                    <a:pt x="344" y="904"/>
                    <a:pt x="344" y="904"/>
                  </a:cubicBezTo>
                  <a:lnTo>
                    <a:pt x="344" y="904"/>
                  </a:lnTo>
                  <a:lnTo>
                    <a:pt x="344" y="904"/>
                  </a:lnTo>
                  <a:lnTo>
                    <a:pt x="344" y="904"/>
                  </a:lnTo>
                  <a:cubicBezTo>
                    <a:pt x="336" y="904"/>
                    <a:pt x="336" y="904"/>
                    <a:pt x="336" y="904"/>
                  </a:cubicBezTo>
                  <a:cubicBezTo>
                    <a:pt x="336" y="912"/>
                    <a:pt x="336" y="912"/>
                    <a:pt x="336" y="912"/>
                  </a:cubicBezTo>
                  <a:lnTo>
                    <a:pt x="336" y="912"/>
                  </a:lnTo>
                  <a:lnTo>
                    <a:pt x="336" y="912"/>
                  </a:lnTo>
                  <a:cubicBezTo>
                    <a:pt x="328" y="912"/>
                    <a:pt x="328" y="912"/>
                    <a:pt x="328" y="912"/>
                  </a:cubicBezTo>
                  <a:lnTo>
                    <a:pt x="328" y="912"/>
                  </a:lnTo>
                  <a:lnTo>
                    <a:pt x="328" y="912"/>
                  </a:lnTo>
                  <a:lnTo>
                    <a:pt x="328" y="912"/>
                  </a:lnTo>
                  <a:lnTo>
                    <a:pt x="328" y="912"/>
                  </a:lnTo>
                  <a:cubicBezTo>
                    <a:pt x="320" y="912"/>
                    <a:pt x="320" y="912"/>
                    <a:pt x="320" y="912"/>
                  </a:cubicBezTo>
                  <a:lnTo>
                    <a:pt x="320" y="912"/>
                  </a:lnTo>
                  <a:lnTo>
                    <a:pt x="320" y="912"/>
                  </a:lnTo>
                  <a:lnTo>
                    <a:pt x="320" y="912"/>
                  </a:lnTo>
                  <a:lnTo>
                    <a:pt x="320" y="912"/>
                  </a:lnTo>
                  <a:cubicBezTo>
                    <a:pt x="312" y="912"/>
                    <a:pt x="312" y="912"/>
                    <a:pt x="312" y="912"/>
                  </a:cubicBezTo>
                  <a:lnTo>
                    <a:pt x="312" y="912"/>
                  </a:lnTo>
                  <a:lnTo>
                    <a:pt x="312" y="912"/>
                  </a:lnTo>
                  <a:cubicBezTo>
                    <a:pt x="305" y="912"/>
                    <a:pt x="305" y="912"/>
                    <a:pt x="305" y="912"/>
                  </a:cubicBezTo>
                  <a:lnTo>
                    <a:pt x="305" y="912"/>
                  </a:lnTo>
                  <a:lnTo>
                    <a:pt x="305" y="912"/>
                  </a:lnTo>
                  <a:lnTo>
                    <a:pt x="305" y="912"/>
                  </a:lnTo>
                  <a:cubicBezTo>
                    <a:pt x="297" y="912"/>
                    <a:pt x="297" y="912"/>
                    <a:pt x="297" y="912"/>
                  </a:cubicBezTo>
                  <a:lnTo>
                    <a:pt x="297" y="912"/>
                  </a:lnTo>
                  <a:cubicBezTo>
                    <a:pt x="297" y="920"/>
                    <a:pt x="297" y="920"/>
                    <a:pt x="297" y="920"/>
                  </a:cubicBezTo>
                  <a:cubicBezTo>
                    <a:pt x="125" y="959"/>
                    <a:pt x="0" y="1115"/>
                    <a:pt x="0" y="1294"/>
                  </a:cubicBezTo>
                  <a:cubicBezTo>
                    <a:pt x="0" y="4173"/>
                    <a:pt x="0" y="4173"/>
                    <a:pt x="0" y="4173"/>
                  </a:cubicBezTo>
                  <a:cubicBezTo>
                    <a:pt x="0" y="4391"/>
                    <a:pt x="172" y="4563"/>
                    <a:pt x="390" y="4563"/>
                  </a:cubicBezTo>
                  <a:cubicBezTo>
                    <a:pt x="2778" y="4563"/>
                    <a:pt x="2778" y="4563"/>
                    <a:pt x="2778" y="4563"/>
                  </a:cubicBezTo>
                  <a:cubicBezTo>
                    <a:pt x="2778" y="748"/>
                    <a:pt x="2778" y="748"/>
                    <a:pt x="2778" y="748"/>
                  </a:cubicBezTo>
                  <a:cubicBezTo>
                    <a:pt x="2450" y="748"/>
                    <a:pt x="2450" y="748"/>
                    <a:pt x="2450" y="748"/>
                  </a:cubicBezTo>
                  <a:cubicBezTo>
                    <a:pt x="2450" y="686"/>
                    <a:pt x="2450" y="686"/>
                    <a:pt x="2450" y="686"/>
                  </a:cubicBezTo>
                  <a:cubicBezTo>
                    <a:pt x="2450" y="647"/>
                    <a:pt x="2427" y="623"/>
                    <a:pt x="2403" y="623"/>
                  </a:cubicBezTo>
                  <a:cubicBezTo>
                    <a:pt x="2380" y="623"/>
                    <a:pt x="2380" y="623"/>
                    <a:pt x="2380" y="623"/>
                  </a:cubicBezTo>
                  <a:cubicBezTo>
                    <a:pt x="2380" y="273"/>
                    <a:pt x="2380" y="273"/>
                    <a:pt x="2380" y="273"/>
                  </a:cubicBezTo>
                  <a:cubicBezTo>
                    <a:pt x="2380" y="242"/>
                    <a:pt x="2403" y="211"/>
                    <a:pt x="2442" y="211"/>
                  </a:cubicBezTo>
                  <a:cubicBezTo>
                    <a:pt x="2778" y="211"/>
                    <a:pt x="2778" y="211"/>
                    <a:pt x="2778" y="211"/>
                  </a:cubicBezTo>
                  <a:lnTo>
                    <a:pt x="2778"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69" name="Google Shape;1169;p103"/>
            <p:cNvSpPr/>
            <p:nvPr/>
          </p:nvSpPr>
          <p:spPr>
            <a:xfrm>
              <a:off x="11589965" y="4700998"/>
              <a:ext cx="2564733" cy="1463382"/>
            </a:xfrm>
            <a:custGeom>
              <a:avLst/>
              <a:gdLst/>
              <a:ahLst/>
              <a:cxnLst/>
              <a:rect l="l" t="t" r="r" b="b"/>
              <a:pathLst>
                <a:path w="5344" h="3051" extrusionOk="0">
                  <a:moveTo>
                    <a:pt x="4696" y="1131"/>
                  </a:moveTo>
                  <a:lnTo>
                    <a:pt x="4696" y="1131"/>
                  </a:lnTo>
                  <a:cubicBezTo>
                    <a:pt x="4696" y="1131"/>
                    <a:pt x="2472" y="1139"/>
                    <a:pt x="2574" y="1373"/>
                  </a:cubicBezTo>
                  <a:cubicBezTo>
                    <a:pt x="2191" y="1373"/>
                    <a:pt x="2324" y="1162"/>
                    <a:pt x="1949" y="920"/>
                  </a:cubicBezTo>
                  <a:cubicBezTo>
                    <a:pt x="1575" y="678"/>
                    <a:pt x="1192" y="0"/>
                    <a:pt x="1013" y="156"/>
                  </a:cubicBezTo>
                  <a:cubicBezTo>
                    <a:pt x="834" y="312"/>
                    <a:pt x="1411" y="827"/>
                    <a:pt x="1411" y="1115"/>
                  </a:cubicBezTo>
                  <a:cubicBezTo>
                    <a:pt x="1411" y="1412"/>
                    <a:pt x="0" y="1872"/>
                    <a:pt x="217" y="2317"/>
                  </a:cubicBezTo>
                  <a:cubicBezTo>
                    <a:pt x="444" y="2769"/>
                    <a:pt x="553" y="2699"/>
                    <a:pt x="756" y="2683"/>
                  </a:cubicBezTo>
                  <a:cubicBezTo>
                    <a:pt x="959" y="2660"/>
                    <a:pt x="998" y="2886"/>
                    <a:pt x="1427" y="2660"/>
                  </a:cubicBezTo>
                  <a:cubicBezTo>
                    <a:pt x="1848" y="2442"/>
                    <a:pt x="2191" y="2379"/>
                    <a:pt x="2316" y="2379"/>
                  </a:cubicBezTo>
                  <a:cubicBezTo>
                    <a:pt x="2449" y="2379"/>
                    <a:pt x="2394" y="2613"/>
                    <a:pt x="2410" y="2738"/>
                  </a:cubicBezTo>
                  <a:cubicBezTo>
                    <a:pt x="2425" y="2855"/>
                    <a:pt x="2363" y="3050"/>
                    <a:pt x="2620" y="3034"/>
                  </a:cubicBezTo>
                  <a:cubicBezTo>
                    <a:pt x="2878" y="3019"/>
                    <a:pt x="4937" y="3011"/>
                    <a:pt x="5140" y="3011"/>
                  </a:cubicBezTo>
                  <a:cubicBezTo>
                    <a:pt x="5343" y="3011"/>
                    <a:pt x="5327" y="1107"/>
                    <a:pt x="4696" y="1131"/>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70" name="Google Shape;1170;p103"/>
            <p:cNvSpPr/>
            <p:nvPr/>
          </p:nvSpPr>
          <p:spPr>
            <a:xfrm>
              <a:off x="8280360" y="5295230"/>
              <a:ext cx="3324413" cy="981227"/>
            </a:xfrm>
            <a:custGeom>
              <a:avLst/>
              <a:gdLst/>
              <a:ahLst/>
              <a:cxnLst/>
              <a:rect l="l" t="t" r="r" b="b"/>
              <a:pathLst>
                <a:path w="6929" h="2045" extrusionOk="0">
                  <a:moveTo>
                    <a:pt x="1093" y="218"/>
                  </a:moveTo>
                  <a:lnTo>
                    <a:pt x="1093" y="218"/>
                  </a:lnTo>
                  <a:cubicBezTo>
                    <a:pt x="1506" y="258"/>
                    <a:pt x="3948" y="320"/>
                    <a:pt x="4104" y="289"/>
                  </a:cubicBezTo>
                  <a:cubicBezTo>
                    <a:pt x="4268" y="250"/>
                    <a:pt x="4229" y="398"/>
                    <a:pt x="4244" y="437"/>
                  </a:cubicBezTo>
                  <a:cubicBezTo>
                    <a:pt x="4268" y="476"/>
                    <a:pt x="5165" y="406"/>
                    <a:pt x="5337" y="390"/>
                  </a:cubicBezTo>
                  <a:cubicBezTo>
                    <a:pt x="5508" y="375"/>
                    <a:pt x="5898" y="289"/>
                    <a:pt x="5937" y="148"/>
                  </a:cubicBezTo>
                  <a:cubicBezTo>
                    <a:pt x="5984" y="0"/>
                    <a:pt x="6070" y="70"/>
                    <a:pt x="6078" y="218"/>
                  </a:cubicBezTo>
                  <a:cubicBezTo>
                    <a:pt x="6086" y="359"/>
                    <a:pt x="5867" y="531"/>
                    <a:pt x="6015" y="539"/>
                  </a:cubicBezTo>
                  <a:cubicBezTo>
                    <a:pt x="6163" y="546"/>
                    <a:pt x="6647" y="890"/>
                    <a:pt x="6756" y="967"/>
                  </a:cubicBezTo>
                  <a:cubicBezTo>
                    <a:pt x="6866" y="1053"/>
                    <a:pt x="6873" y="1147"/>
                    <a:pt x="6772" y="1155"/>
                  </a:cubicBezTo>
                  <a:cubicBezTo>
                    <a:pt x="6678" y="1163"/>
                    <a:pt x="6928" y="1318"/>
                    <a:pt x="6889" y="1381"/>
                  </a:cubicBezTo>
                  <a:cubicBezTo>
                    <a:pt x="6858" y="1443"/>
                    <a:pt x="6920" y="1506"/>
                    <a:pt x="6796" y="1615"/>
                  </a:cubicBezTo>
                  <a:cubicBezTo>
                    <a:pt x="6678" y="1732"/>
                    <a:pt x="6515" y="1623"/>
                    <a:pt x="6413" y="1592"/>
                  </a:cubicBezTo>
                  <a:cubicBezTo>
                    <a:pt x="6312" y="1560"/>
                    <a:pt x="6491" y="1716"/>
                    <a:pt x="6304" y="1716"/>
                  </a:cubicBezTo>
                  <a:cubicBezTo>
                    <a:pt x="6125" y="1709"/>
                    <a:pt x="5610" y="1592"/>
                    <a:pt x="5454" y="1584"/>
                  </a:cubicBezTo>
                  <a:cubicBezTo>
                    <a:pt x="5298" y="1568"/>
                    <a:pt x="4907" y="1365"/>
                    <a:pt x="4884" y="1264"/>
                  </a:cubicBezTo>
                  <a:cubicBezTo>
                    <a:pt x="4861" y="1163"/>
                    <a:pt x="4814" y="1233"/>
                    <a:pt x="4658" y="1248"/>
                  </a:cubicBezTo>
                  <a:cubicBezTo>
                    <a:pt x="4502" y="1264"/>
                    <a:pt x="4369" y="1506"/>
                    <a:pt x="4323" y="1740"/>
                  </a:cubicBezTo>
                  <a:cubicBezTo>
                    <a:pt x="4276" y="1974"/>
                    <a:pt x="2785" y="1958"/>
                    <a:pt x="1693" y="1997"/>
                  </a:cubicBezTo>
                  <a:cubicBezTo>
                    <a:pt x="609" y="2044"/>
                    <a:pt x="0" y="62"/>
                    <a:pt x="1093" y="218"/>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grpSp>
      <p:sp>
        <p:nvSpPr>
          <p:cNvPr id="1171" name="Google Shape;1171;p103"/>
          <p:cNvSpPr txBox="1"/>
          <p:nvPr/>
        </p:nvSpPr>
        <p:spPr>
          <a:xfrm>
            <a:off x="3270875" y="248336"/>
            <a:ext cx="2595300" cy="323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800" b="1">
                <a:solidFill>
                  <a:srgbClr val="445469"/>
                </a:solidFill>
                <a:latin typeface="Lustria"/>
                <a:ea typeface="Lustria"/>
                <a:cs typeface="Lustria"/>
                <a:sym typeface="Lustria"/>
              </a:rPr>
              <a:t>Contoh</a:t>
            </a:r>
            <a:endParaRPr/>
          </a:p>
        </p:txBody>
      </p:sp>
      <p:sp>
        <p:nvSpPr>
          <p:cNvPr id="1172" name="Google Shape;1172;p103"/>
          <p:cNvSpPr/>
          <p:nvPr/>
        </p:nvSpPr>
        <p:spPr>
          <a:xfrm>
            <a:off x="8699349" y="397609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173" name="Google Shape;1173;p103"/>
          <p:cNvSpPr/>
          <p:nvPr/>
        </p:nvSpPr>
        <p:spPr>
          <a:xfrm>
            <a:off x="8382003" y="114300"/>
            <a:ext cx="582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174" name="Google Shape;1174;p103"/>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175" name="Google Shape;1175;p103"/>
          <p:cNvPicPr preferRelativeResize="0"/>
          <p:nvPr/>
        </p:nvPicPr>
        <p:blipFill>
          <a:blip r:embed="rId4">
            <a:alphaModFix/>
          </a:blip>
          <a:stretch>
            <a:fillRect/>
          </a:stretch>
        </p:blipFill>
        <p:spPr>
          <a:xfrm>
            <a:off x="7781809" y="76200"/>
            <a:ext cx="1289393" cy="537125"/>
          </a:xfrm>
          <a:prstGeom prst="rect">
            <a:avLst/>
          </a:prstGeom>
          <a:noFill/>
          <a:ln>
            <a:noFill/>
          </a:ln>
        </p:spPr>
      </p:pic>
      <p:grpSp>
        <p:nvGrpSpPr>
          <p:cNvPr id="1176" name="Google Shape;1176;p103"/>
          <p:cNvGrpSpPr/>
          <p:nvPr/>
        </p:nvGrpSpPr>
        <p:grpSpPr>
          <a:xfrm>
            <a:off x="675600" y="623525"/>
            <a:ext cx="2595300" cy="1744100"/>
            <a:chOff x="675600" y="623525"/>
            <a:chExt cx="2595300" cy="1744100"/>
          </a:xfrm>
        </p:grpSpPr>
        <p:sp>
          <p:nvSpPr>
            <p:cNvPr id="1177" name="Google Shape;1177;p103"/>
            <p:cNvSpPr/>
            <p:nvPr/>
          </p:nvSpPr>
          <p:spPr>
            <a:xfrm flipH="1">
              <a:off x="675600" y="623525"/>
              <a:ext cx="2595300" cy="174410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CFE2F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3"/>
            <p:cNvSpPr txBox="1"/>
            <p:nvPr/>
          </p:nvSpPr>
          <p:spPr>
            <a:xfrm>
              <a:off x="1112550" y="790900"/>
              <a:ext cx="1826700" cy="9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Saya jual sabun seharga Rp. 50.000</a:t>
              </a:r>
              <a:endParaRPr sz="1800"/>
            </a:p>
          </p:txBody>
        </p:sp>
      </p:grpSp>
      <p:grpSp>
        <p:nvGrpSpPr>
          <p:cNvPr id="1179" name="Google Shape;1179;p103"/>
          <p:cNvGrpSpPr/>
          <p:nvPr/>
        </p:nvGrpSpPr>
        <p:grpSpPr>
          <a:xfrm>
            <a:off x="5716900" y="412050"/>
            <a:ext cx="2445825" cy="1744100"/>
            <a:chOff x="5716900" y="412050"/>
            <a:chExt cx="2445825" cy="1744100"/>
          </a:xfrm>
        </p:grpSpPr>
        <p:sp>
          <p:nvSpPr>
            <p:cNvPr id="1180" name="Google Shape;1180;p103"/>
            <p:cNvSpPr/>
            <p:nvPr/>
          </p:nvSpPr>
          <p:spPr>
            <a:xfrm>
              <a:off x="5716900" y="412050"/>
              <a:ext cx="2445825" cy="174410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D9EAD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3"/>
            <p:cNvSpPr txBox="1"/>
            <p:nvPr/>
          </p:nvSpPr>
          <p:spPr>
            <a:xfrm>
              <a:off x="6087625" y="780875"/>
              <a:ext cx="2006100" cy="7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Ah Mahal, </a:t>
              </a:r>
              <a:endParaRPr sz="1800"/>
            </a:p>
            <a:p>
              <a:pPr marL="0" lvl="0" indent="0" algn="ctr" rtl="0">
                <a:spcBef>
                  <a:spcPts val="0"/>
                </a:spcBef>
                <a:spcAft>
                  <a:spcPts val="0"/>
                </a:spcAft>
                <a:buNone/>
              </a:pPr>
              <a:r>
                <a:rPr lang="en-US" sz="1800"/>
                <a:t>40.000 deh</a:t>
              </a:r>
              <a:endParaRPr sz="18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6"/>
                                        </p:tgtEl>
                                        <p:attrNameLst>
                                          <p:attrName>style.visibility</p:attrName>
                                        </p:attrNameLst>
                                      </p:cBhvr>
                                      <p:to>
                                        <p:strVal val="visible"/>
                                      </p:to>
                                    </p:set>
                                    <p:animEffect transition="in" filter="fade">
                                      <p:cBhvr>
                                        <p:cTn id="7" dur="1000"/>
                                        <p:tgtEl>
                                          <p:spTgt spid="1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9"/>
                                        </p:tgtEl>
                                        <p:attrNameLst>
                                          <p:attrName>style.visibility</p:attrName>
                                        </p:attrNameLst>
                                      </p:cBhvr>
                                      <p:to>
                                        <p:strVal val="visible"/>
                                      </p:to>
                                    </p:set>
                                    <p:animEffect transition="in" filter="fade">
                                      <p:cBhvr>
                                        <p:cTn id="12" dur="10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Google Shape;502;p78"/>
          <p:cNvSpPr txBox="1">
            <a:spLocks noGrp="1"/>
          </p:cNvSpPr>
          <p:nvPr>
            <p:ph type="ctrTitle"/>
          </p:nvPr>
        </p:nvSpPr>
        <p:spPr>
          <a:xfrm>
            <a:off x="3893925" y="4351775"/>
            <a:ext cx="5250300" cy="78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a:latin typeface="Corsiva"/>
                <a:ea typeface="Corsiva"/>
                <a:cs typeface="Corsiva"/>
                <a:sym typeface="Corsiva"/>
              </a:rPr>
              <a:t>KOBOI TEMBAK</a:t>
            </a:r>
            <a:endParaRPr b="1">
              <a:latin typeface="Corsiva"/>
              <a:ea typeface="Corsiva"/>
              <a:cs typeface="Corsiva"/>
              <a:sym typeface="Corsiva"/>
            </a:endParaRPr>
          </a:p>
        </p:txBody>
      </p:sp>
      <p:pic>
        <p:nvPicPr>
          <p:cNvPr id="503" name="Google Shape;503;p78"/>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504" name="Google Shape;504;p78"/>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grpSp>
        <p:nvGrpSpPr>
          <p:cNvPr id="1186" name="Google Shape;1186;p104"/>
          <p:cNvGrpSpPr/>
          <p:nvPr/>
        </p:nvGrpSpPr>
        <p:grpSpPr>
          <a:xfrm>
            <a:off x="2812839" y="1495389"/>
            <a:ext cx="3687424" cy="3481251"/>
            <a:chOff x="6947208" y="1302660"/>
            <a:chExt cx="9401897" cy="11745113"/>
          </a:xfrm>
        </p:grpSpPr>
        <p:sp>
          <p:nvSpPr>
            <p:cNvPr id="1187" name="Google Shape;1187;p104"/>
            <p:cNvSpPr/>
            <p:nvPr/>
          </p:nvSpPr>
          <p:spPr>
            <a:xfrm>
              <a:off x="6947208" y="1588147"/>
              <a:ext cx="3148776" cy="11459626"/>
            </a:xfrm>
            <a:custGeom>
              <a:avLst/>
              <a:gdLst/>
              <a:ahLst/>
              <a:cxnLst/>
              <a:rect l="l" t="t" r="r" b="b"/>
              <a:pathLst>
                <a:path w="6562" h="23896" extrusionOk="0">
                  <a:moveTo>
                    <a:pt x="2263" y="1342"/>
                  </a:moveTo>
                  <a:lnTo>
                    <a:pt x="2263" y="1342"/>
                  </a:lnTo>
                  <a:cubicBezTo>
                    <a:pt x="2309" y="1943"/>
                    <a:pt x="1630" y="1568"/>
                    <a:pt x="1755" y="2278"/>
                  </a:cubicBezTo>
                  <a:cubicBezTo>
                    <a:pt x="1880" y="3074"/>
                    <a:pt x="1358" y="2910"/>
                    <a:pt x="1623" y="3479"/>
                  </a:cubicBezTo>
                  <a:cubicBezTo>
                    <a:pt x="1888" y="4049"/>
                    <a:pt x="1482" y="4166"/>
                    <a:pt x="1763" y="4642"/>
                  </a:cubicBezTo>
                  <a:cubicBezTo>
                    <a:pt x="1701" y="4782"/>
                    <a:pt x="1630" y="5001"/>
                    <a:pt x="1630" y="5266"/>
                  </a:cubicBezTo>
                  <a:cubicBezTo>
                    <a:pt x="1630" y="5859"/>
                    <a:pt x="2348" y="8347"/>
                    <a:pt x="1935" y="9323"/>
                  </a:cubicBezTo>
                  <a:cubicBezTo>
                    <a:pt x="1576" y="10157"/>
                    <a:pt x="1630" y="11257"/>
                    <a:pt x="1880" y="12021"/>
                  </a:cubicBezTo>
                  <a:cubicBezTo>
                    <a:pt x="2138" y="12785"/>
                    <a:pt x="2184" y="13347"/>
                    <a:pt x="2153" y="14042"/>
                  </a:cubicBezTo>
                  <a:cubicBezTo>
                    <a:pt x="2130" y="14744"/>
                    <a:pt x="2130" y="15352"/>
                    <a:pt x="2130" y="15352"/>
                  </a:cubicBezTo>
                  <a:cubicBezTo>
                    <a:pt x="2419" y="15407"/>
                    <a:pt x="2419" y="15407"/>
                    <a:pt x="2419" y="15407"/>
                  </a:cubicBezTo>
                  <a:cubicBezTo>
                    <a:pt x="2419" y="15407"/>
                    <a:pt x="2419" y="16046"/>
                    <a:pt x="2130" y="16460"/>
                  </a:cubicBezTo>
                  <a:cubicBezTo>
                    <a:pt x="1833" y="16866"/>
                    <a:pt x="1373" y="17537"/>
                    <a:pt x="1287" y="18613"/>
                  </a:cubicBezTo>
                  <a:cubicBezTo>
                    <a:pt x="1194" y="19690"/>
                    <a:pt x="960" y="20618"/>
                    <a:pt x="640" y="20883"/>
                  </a:cubicBezTo>
                  <a:cubicBezTo>
                    <a:pt x="320" y="21141"/>
                    <a:pt x="0" y="21110"/>
                    <a:pt x="0" y="21554"/>
                  </a:cubicBezTo>
                  <a:cubicBezTo>
                    <a:pt x="0" y="21991"/>
                    <a:pt x="78" y="22506"/>
                    <a:pt x="78" y="22724"/>
                  </a:cubicBezTo>
                  <a:cubicBezTo>
                    <a:pt x="78" y="22943"/>
                    <a:pt x="78" y="23247"/>
                    <a:pt x="78" y="23247"/>
                  </a:cubicBezTo>
                  <a:cubicBezTo>
                    <a:pt x="218" y="23286"/>
                    <a:pt x="218" y="23286"/>
                    <a:pt x="218" y="23286"/>
                  </a:cubicBezTo>
                  <a:cubicBezTo>
                    <a:pt x="218" y="23286"/>
                    <a:pt x="179" y="23029"/>
                    <a:pt x="218" y="22740"/>
                  </a:cubicBezTo>
                  <a:cubicBezTo>
                    <a:pt x="250" y="22451"/>
                    <a:pt x="336" y="22061"/>
                    <a:pt x="523" y="22178"/>
                  </a:cubicBezTo>
                  <a:cubicBezTo>
                    <a:pt x="710" y="22303"/>
                    <a:pt x="999" y="22842"/>
                    <a:pt x="1131" y="23099"/>
                  </a:cubicBezTo>
                  <a:cubicBezTo>
                    <a:pt x="1272" y="23349"/>
                    <a:pt x="1537" y="23591"/>
                    <a:pt x="2083" y="23434"/>
                  </a:cubicBezTo>
                  <a:cubicBezTo>
                    <a:pt x="2621" y="23286"/>
                    <a:pt x="2809" y="22927"/>
                    <a:pt x="2520" y="22842"/>
                  </a:cubicBezTo>
                  <a:cubicBezTo>
                    <a:pt x="2239" y="22756"/>
                    <a:pt x="1880" y="22896"/>
                    <a:pt x="1810" y="22592"/>
                  </a:cubicBezTo>
                  <a:cubicBezTo>
                    <a:pt x="1740" y="22280"/>
                    <a:pt x="1623" y="21500"/>
                    <a:pt x="1740" y="21094"/>
                  </a:cubicBezTo>
                  <a:cubicBezTo>
                    <a:pt x="1865" y="20688"/>
                    <a:pt x="2286" y="19417"/>
                    <a:pt x="2458" y="18941"/>
                  </a:cubicBezTo>
                  <a:cubicBezTo>
                    <a:pt x="2621" y="18465"/>
                    <a:pt x="2863" y="17911"/>
                    <a:pt x="2863" y="17911"/>
                  </a:cubicBezTo>
                  <a:cubicBezTo>
                    <a:pt x="2863" y="17911"/>
                    <a:pt x="2848" y="18652"/>
                    <a:pt x="2996" y="19011"/>
                  </a:cubicBezTo>
                  <a:cubicBezTo>
                    <a:pt x="3152" y="19370"/>
                    <a:pt x="3675" y="20743"/>
                    <a:pt x="3776" y="21032"/>
                  </a:cubicBezTo>
                  <a:cubicBezTo>
                    <a:pt x="3877" y="21312"/>
                    <a:pt x="3690" y="21500"/>
                    <a:pt x="3542" y="21656"/>
                  </a:cubicBezTo>
                  <a:cubicBezTo>
                    <a:pt x="3386" y="21812"/>
                    <a:pt x="3472" y="22178"/>
                    <a:pt x="3589" y="22467"/>
                  </a:cubicBezTo>
                  <a:cubicBezTo>
                    <a:pt x="3714" y="22756"/>
                    <a:pt x="3760" y="23114"/>
                    <a:pt x="3760" y="23263"/>
                  </a:cubicBezTo>
                  <a:cubicBezTo>
                    <a:pt x="3760" y="23419"/>
                    <a:pt x="3760" y="23739"/>
                    <a:pt x="3760" y="23739"/>
                  </a:cubicBezTo>
                  <a:cubicBezTo>
                    <a:pt x="3979" y="23739"/>
                    <a:pt x="3979" y="23739"/>
                    <a:pt x="3979" y="23739"/>
                  </a:cubicBezTo>
                  <a:cubicBezTo>
                    <a:pt x="3979" y="23739"/>
                    <a:pt x="3917" y="23388"/>
                    <a:pt x="3917" y="23099"/>
                  </a:cubicBezTo>
                  <a:cubicBezTo>
                    <a:pt x="3917" y="22810"/>
                    <a:pt x="3862" y="22607"/>
                    <a:pt x="3963" y="22553"/>
                  </a:cubicBezTo>
                  <a:cubicBezTo>
                    <a:pt x="4065" y="22506"/>
                    <a:pt x="4525" y="22912"/>
                    <a:pt x="4712" y="23200"/>
                  </a:cubicBezTo>
                  <a:cubicBezTo>
                    <a:pt x="4899" y="23489"/>
                    <a:pt x="4931" y="23895"/>
                    <a:pt x="5539" y="23739"/>
                  </a:cubicBezTo>
                  <a:cubicBezTo>
                    <a:pt x="6155" y="23591"/>
                    <a:pt x="6561" y="23263"/>
                    <a:pt x="6405" y="23083"/>
                  </a:cubicBezTo>
                  <a:cubicBezTo>
                    <a:pt x="6257" y="22896"/>
                    <a:pt x="5953" y="23044"/>
                    <a:pt x="5765" y="22943"/>
                  </a:cubicBezTo>
                  <a:cubicBezTo>
                    <a:pt x="5578" y="22842"/>
                    <a:pt x="5219" y="21944"/>
                    <a:pt x="5001" y="21398"/>
                  </a:cubicBezTo>
                  <a:cubicBezTo>
                    <a:pt x="4782" y="20860"/>
                    <a:pt x="4525" y="19736"/>
                    <a:pt x="4455" y="19081"/>
                  </a:cubicBezTo>
                  <a:cubicBezTo>
                    <a:pt x="4392" y="18418"/>
                    <a:pt x="4291" y="17911"/>
                    <a:pt x="4268" y="17685"/>
                  </a:cubicBezTo>
                  <a:cubicBezTo>
                    <a:pt x="4252" y="17466"/>
                    <a:pt x="4252" y="17061"/>
                    <a:pt x="4252" y="17061"/>
                  </a:cubicBezTo>
                  <a:cubicBezTo>
                    <a:pt x="4252" y="17061"/>
                    <a:pt x="4455" y="16296"/>
                    <a:pt x="4525" y="15976"/>
                  </a:cubicBezTo>
                  <a:cubicBezTo>
                    <a:pt x="4595" y="15649"/>
                    <a:pt x="4595" y="15415"/>
                    <a:pt x="4595" y="15415"/>
                  </a:cubicBezTo>
                  <a:cubicBezTo>
                    <a:pt x="4595" y="15415"/>
                    <a:pt x="4946" y="15485"/>
                    <a:pt x="4946" y="15259"/>
                  </a:cubicBezTo>
                  <a:cubicBezTo>
                    <a:pt x="4946" y="14073"/>
                    <a:pt x="4720" y="12013"/>
                    <a:pt x="4681" y="10352"/>
                  </a:cubicBezTo>
                  <a:cubicBezTo>
                    <a:pt x="4642" y="8784"/>
                    <a:pt x="4689" y="8207"/>
                    <a:pt x="5001" y="7747"/>
                  </a:cubicBezTo>
                  <a:cubicBezTo>
                    <a:pt x="5329" y="7271"/>
                    <a:pt x="5250" y="6623"/>
                    <a:pt x="4938" y="6093"/>
                  </a:cubicBezTo>
                  <a:cubicBezTo>
                    <a:pt x="4619" y="5570"/>
                    <a:pt x="4205" y="5141"/>
                    <a:pt x="3940" y="4806"/>
                  </a:cubicBezTo>
                  <a:cubicBezTo>
                    <a:pt x="3682" y="4462"/>
                    <a:pt x="3643" y="4447"/>
                    <a:pt x="3721" y="4150"/>
                  </a:cubicBezTo>
                  <a:cubicBezTo>
                    <a:pt x="3792" y="3846"/>
                    <a:pt x="3792" y="3472"/>
                    <a:pt x="3979" y="3487"/>
                  </a:cubicBezTo>
                  <a:cubicBezTo>
                    <a:pt x="4166" y="3511"/>
                    <a:pt x="4338" y="3487"/>
                    <a:pt x="4431" y="3245"/>
                  </a:cubicBezTo>
                  <a:cubicBezTo>
                    <a:pt x="4525" y="3004"/>
                    <a:pt x="4751" y="2551"/>
                    <a:pt x="4767" y="2239"/>
                  </a:cubicBezTo>
                  <a:cubicBezTo>
                    <a:pt x="4775" y="2075"/>
                    <a:pt x="4759" y="1981"/>
                    <a:pt x="4751" y="1919"/>
                  </a:cubicBezTo>
                  <a:cubicBezTo>
                    <a:pt x="4954" y="1615"/>
                    <a:pt x="5032" y="1076"/>
                    <a:pt x="4813" y="772"/>
                  </a:cubicBezTo>
                  <a:cubicBezTo>
                    <a:pt x="4634" y="523"/>
                    <a:pt x="4369" y="366"/>
                    <a:pt x="4088" y="296"/>
                  </a:cubicBezTo>
                  <a:cubicBezTo>
                    <a:pt x="3066" y="0"/>
                    <a:pt x="2169" y="359"/>
                    <a:pt x="2263" y="1342"/>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88" name="Google Shape;1188;p104"/>
            <p:cNvSpPr/>
            <p:nvPr/>
          </p:nvSpPr>
          <p:spPr>
            <a:xfrm>
              <a:off x="13293438" y="1302660"/>
              <a:ext cx="2759411" cy="11489239"/>
            </a:xfrm>
            <a:custGeom>
              <a:avLst/>
              <a:gdLst/>
              <a:ahLst/>
              <a:cxnLst/>
              <a:rect l="l" t="t" r="r" b="b"/>
              <a:pathLst>
                <a:path w="5750" h="23958" extrusionOk="0">
                  <a:moveTo>
                    <a:pt x="514" y="570"/>
                  </a:moveTo>
                  <a:lnTo>
                    <a:pt x="514" y="570"/>
                  </a:lnTo>
                  <a:cubicBezTo>
                    <a:pt x="421" y="460"/>
                    <a:pt x="554" y="367"/>
                    <a:pt x="733" y="367"/>
                  </a:cubicBezTo>
                  <a:cubicBezTo>
                    <a:pt x="920" y="367"/>
                    <a:pt x="788" y="172"/>
                    <a:pt x="1084" y="172"/>
                  </a:cubicBezTo>
                  <a:cubicBezTo>
                    <a:pt x="1373" y="172"/>
                    <a:pt x="1817" y="0"/>
                    <a:pt x="2168" y="117"/>
                  </a:cubicBezTo>
                  <a:cubicBezTo>
                    <a:pt x="2512" y="226"/>
                    <a:pt x="2808" y="460"/>
                    <a:pt x="3011" y="866"/>
                  </a:cubicBezTo>
                  <a:cubicBezTo>
                    <a:pt x="3214" y="1272"/>
                    <a:pt x="3245" y="1638"/>
                    <a:pt x="3120" y="1966"/>
                  </a:cubicBezTo>
                  <a:cubicBezTo>
                    <a:pt x="2988" y="2294"/>
                    <a:pt x="2863" y="2793"/>
                    <a:pt x="2863" y="2793"/>
                  </a:cubicBezTo>
                  <a:cubicBezTo>
                    <a:pt x="2863" y="2793"/>
                    <a:pt x="2902" y="2957"/>
                    <a:pt x="3175" y="3160"/>
                  </a:cubicBezTo>
                  <a:cubicBezTo>
                    <a:pt x="3448" y="3362"/>
                    <a:pt x="3986" y="3604"/>
                    <a:pt x="4470" y="4096"/>
                  </a:cubicBezTo>
                  <a:cubicBezTo>
                    <a:pt x="4946" y="4595"/>
                    <a:pt x="5118" y="5430"/>
                    <a:pt x="5320" y="5781"/>
                  </a:cubicBezTo>
                  <a:cubicBezTo>
                    <a:pt x="5523" y="6132"/>
                    <a:pt x="5375" y="7084"/>
                    <a:pt x="5539" y="7521"/>
                  </a:cubicBezTo>
                  <a:cubicBezTo>
                    <a:pt x="5702" y="7965"/>
                    <a:pt x="5430" y="8457"/>
                    <a:pt x="5430" y="8621"/>
                  </a:cubicBezTo>
                  <a:cubicBezTo>
                    <a:pt x="5430" y="8792"/>
                    <a:pt x="5640" y="12239"/>
                    <a:pt x="5695" y="12458"/>
                  </a:cubicBezTo>
                  <a:cubicBezTo>
                    <a:pt x="5749" y="12676"/>
                    <a:pt x="5609" y="12684"/>
                    <a:pt x="5118" y="12801"/>
                  </a:cubicBezTo>
                  <a:cubicBezTo>
                    <a:pt x="4618" y="12910"/>
                    <a:pt x="4805" y="12864"/>
                    <a:pt x="4735" y="13004"/>
                  </a:cubicBezTo>
                  <a:cubicBezTo>
                    <a:pt x="4657" y="13152"/>
                    <a:pt x="4657" y="13870"/>
                    <a:pt x="4657" y="14252"/>
                  </a:cubicBezTo>
                  <a:cubicBezTo>
                    <a:pt x="4657" y="14642"/>
                    <a:pt x="4548" y="15118"/>
                    <a:pt x="4602" y="15649"/>
                  </a:cubicBezTo>
                  <a:cubicBezTo>
                    <a:pt x="4657" y="16179"/>
                    <a:pt x="5079" y="17903"/>
                    <a:pt x="5063" y="18785"/>
                  </a:cubicBezTo>
                  <a:cubicBezTo>
                    <a:pt x="5047" y="19666"/>
                    <a:pt x="4844" y="22654"/>
                    <a:pt x="4860" y="22982"/>
                  </a:cubicBezTo>
                  <a:cubicBezTo>
                    <a:pt x="4876" y="23317"/>
                    <a:pt x="4876" y="23645"/>
                    <a:pt x="4876" y="23645"/>
                  </a:cubicBezTo>
                  <a:cubicBezTo>
                    <a:pt x="4290" y="23700"/>
                    <a:pt x="4290" y="23700"/>
                    <a:pt x="4290" y="23700"/>
                  </a:cubicBezTo>
                  <a:cubicBezTo>
                    <a:pt x="4314" y="23536"/>
                    <a:pt x="4314" y="23536"/>
                    <a:pt x="4314" y="23536"/>
                  </a:cubicBezTo>
                  <a:cubicBezTo>
                    <a:pt x="4314" y="23536"/>
                    <a:pt x="3908" y="23879"/>
                    <a:pt x="3097" y="23918"/>
                  </a:cubicBezTo>
                  <a:cubicBezTo>
                    <a:pt x="2293" y="23957"/>
                    <a:pt x="1817" y="23809"/>
                    <a:pt x="1724" y="23684"/>
                  </a:cubicBezTo>
                  <a:cubicBezTo>
                    <a:pt x="1630" y="23551"/>
                    <a:pt x="1669" y="23317"/>
                    <a:pt x="1927" y="23317"/>
                  </a:cubicBezTo>
                  <a:cubicBezTo>
                    <a:pt x="2184" y="23317"/>
                    <a:pt x="2309" y="23185"/>
                    <a:pt x="2403" y="23115"/>
                  </a:cubicBezTo>
                  <a:cubicBezTo>
                    <a:pt x="2496" y="23037"/>
                    <a:pt x="2332" y="22951"/>
                    <a:pt x="2332" y="22951"/>
                  </a:cubicBezTo>
                  <a:cubicBezTo>
                    <a:pt x="2332" y="22951"/>
                    <a:pt x="1708" y="23115"/>
                    <a:pt x="1100" y="23060"/>
                  </a:cubicBezTo>
                  <a:cubicBezTo>
                    <a:pt x="499" y="23005"/>
                    <a:pt x="78" y="22912"/>
                    <a:pt x="39" y="22802"/>
                  </a:cubicBezTo>
                  <a:cubicBezTo>
                    <a:pt x="0" y="22693"/>
                    <a:pt x="93" y="22413"/>
                    <a:pt x="421" y="22413"/>
                  </a:cubicBezTo>
                  <a:cubicBezTo>
                    <a:pt x="756" y="22413"/>
                    <a:pt x="991" y="22451"/>
                    <a:pt x="1193" y="22342"/>
                  </a:cubicBezTo>
                  <a:cubicBezTo>
                    <a:pt x="1396" y="22233"/>
                    <a:pt x="1575" y="22139"/>
                    <a:pt x="1575" y="22139"/>
                  </a:cubicBezTo>
                  <a:cubicBezTo>
                    <a:pt x="1575" y="22139"/>
                    <a:pt x="1669" y="21133"/>
                    <a:pt x="1872" y="20524"/>
                  </a:cubicBezTo>
                  <a:cubicBezTo>
                    <a:pt x="2075" y="19924"/>
                    <a:pt x="2239" y="19518"/>
                    <a:pt x="2091" y="19331"/>
                  </a:cubicBezTo>
                  <a:cubicBezTo>
                    <a:pt x="1942" y="19151"/>
                    <a:pt x="1630" y="17888"/>
                    <a:pt x="1654" y="17264"/>
                  </a:cubicBezTo>
                  <a:cubicBezTo>
                    <a:pt x="1669" y="16639"/>
                    <a:pt x="1669" y="16164"/>
                    <a:pt x="1490" y="15571"/>
                  </a:cubicBezTo>
                  <a:cubicBezTo>
                    <a:pt x="1303" y="14986"/>
                    <a:pt x="897" y="13004"/>
                    <a:pt x="936" y="11928"/>
                  </a:cubicBezTo>
                  <a:cubicBezTo>
                    <a:pt x="975" y="10844"/>
                    <a:pt x="897" y="10548"/>
                    <a:pt x="881" y="10290"/>
                  </a:cubicBezTo>
                  <a:cubicBezTo>
                    <a:pt x="866" y="10033"/>
                    <a:pt x="866" y="9799"/>
                    <a:pt x="866" y="9799"/>
                  </a:cubicBezTo>
                  <a:cubicBezTo>
                    <a:pt x="858" y="9713"/>
                    <a:pt x="858" y="9627"/>
                    <a:pt x="858" y="9541"/>
                  </a:cubicBezTo>
                  <a:cubicBezTo>
                    <a:pt x="842" y="7833"/>
                    <a:pt x="975" y="6889"/>
                    <a:pt x="1170" y="5664"/>
                  </a:cubicBezTo>
                  <a:cubicBezTo>
                    <a:pt x="1232" y="5235"/>
                    <a:pt x="1342" y="4899"/>
                    <a:pt x="1342" y="4657"/>
                  </a:cubicBezTo>
                  <a:cubicBezTo>
                    <a:pt x="1342" y="4423"/>
                    <a:pt x="1419" y="4002"/>
                    <a:pt x="1419" y="4002"/>
                  </a:cubicBezTo>
                  <a:cubicBezTo>
                    <a:pt x="1419" y="4002"/>
                    <a:pt x="1490" y="3924"/>
                    <a:pt x="1326" y="3659"/>
                  </a:cubicBezTo>
                  <a:cubicBezTo>
                    <a:pt x="1170" y="3394"/>
                    <a:pt x="1139" y="3261"/>
                    <a:pt x="811" y="3277"/>
                  </a:cubicBezTo>
                  <a:cubicBezTo>
                    <a:pt x="491" y="3292"/>
                    <a:pt x="265" y="3284"/>
                    <a:pt x="335" y="3058"/>
                  </a:cubicBezTo>
                  <a:cubicBezTo>
                    <a:pt x="405" y="2840"/>
                    <a:pt x="312" y="2793"/>
                    <a:pt x="374" y="2738"/>
                  </a:cubicBezTo>
                  <a:cubicBezTo>
                    <a:pt x="429" y="2684"/>
                    <a:pt x="499" y="2653"/>
                    <a:pt x="429" y="2621"/>
                  </a:cubicBezTo>
                  <a:cubicBezTo>
                    <a:pt x="366" y="2582"/>
                    <a:pt x="312" y="2590"/>
                    <a:pt x="312" y="2465"/>
                  </a:cubicBezTo>
                  <a:cubicBezTo>
                    <a:pt x="312" y="2348"/>
                    <a:pt x="195" y="2411"/>
                    <a:pt x="125" y="2348"/>
                  </a:cubicBezTo>
                  <a:cubicBezTo>
                    <a:pt x="46" y="2294"/>
                    <a:pt x="156" y="2099"/>
                    <a:pt x="257" y="1927"/>
                  </a:cubicBezTo>
                  <a:cubicBezTo>
                    <a:pt x="358" y="1748"/>
                    <a:pt x="429" y="1693"/>
                    <a:pt x="374" y="1560"/>
                  </a:cubicBezTo>
                  <a:cubicBezTo>
                    <a:pt x="312" y="1428"/>
                    <a:pt x="405" y="1295"/>
                    <a:pt x="522" y="1053"/>
                  </a:cubicBezTo>
                  <a:cubicBezTo>
                    <a:pt x="639" y="819"/>
                    <a:pt x="710" y="749"/>
                    <a:pt x="514" y="570"/>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89" name="Google Shape;1189;p104"/>
            <p:cNvSpPr/>
            <p:nvPr/>
          </p:nvSpPr>
          <p:spPr>
            <a:xfrm>
              <a:off x="13687036" y="7382449"/>
              <a:ext cx="2662069" cy="2192948"/>
            </a:xfrm>
            <a:custGeom>
              <a:avLst/>
              <a:gdLst/>
              <a:ahLst/>
              <a:cxnLst/>
              <a:rect l="l" t="t" r="r" b="b"/>
              <a:pathLst>
                <a:path w="5548" h="4573" extrusionOk="0">
                  <a:moveTo>
                    <a:pt x="3448" y="749"/>
                  </a:moveTo>
                  <a:lnTo>
                    <a:pt x="3448" y="749"/>
                  </a:lnTo>
                  <a:cubicBezTo>
                    <a:pt x="3448" y="687"/>
                    <a:pt x="3448" y="687"/>
                    <a:pt x="3448" y="687"/>
                  </a:cubicBezTo>
                  <a:cubicBezTo>
                    <a:pt x="3448" y="648"/>
                    <a:pt x="3425" y="632"/>
                    <a:pt x="3401" y="632"/>
                  </a:cubicBezTo>
                  <a:cubicBezTo>
                    <a:pt x="3386" y="632"/>
                    <a:pt x="3386" y="632"/>
                    <a:pt x="3386" y="632"/>
                  </a:cubicBezTo>
                  <a:cubicBezTo>
                    <a:pt x="3386" y="133"/>
                    <a:pt x="3386" y="133"/>
                    <a:pt x="3386" y="133"/>
                  </a:cubicBezTo>
                  <a:cubicBezTo>
                    <a:pt x="3386" y="63"/>
                    <a:pt x="3323" y="0"/>
                    <a:pt x="3253" y="0"/>
                  </a:cubicBezTo>
                  <a:cubicBezTo>
                    <a:pt x="2777" y="0"/>
                    <a:pt x="2777" y="0"/>
                    <a:pt x="2777" y="0"/>
                  </a:cubicBezTo>
                  <a:cubicBezTo>
                    <a:pt x="2777" y="211"/>
                    <a:pt x="2777" y="211"/>
                    <a:pt x="2777" y="211"/>
                  </a:cubicBezTo>
                  <a:cubicBezTo>
                    <a:pt x="3105" y="211"/>
                    <a:pt x="3105" y="211"/>
                    <a:pt x="3105" y="211"/>
                  </a:cubicBezTo>
                  <a:cubicBezTo>
                    <a:pt x="3144" y="211"/>
                    <a:pt x="3175" y="242"/>
                    <a:pt x="3175" y="273"/>
                  </a:cubicBezTo>
                  <a:cubicBezTo>
                    <a:pt x="3175" y="632"/>
                    <a:pt x="3175" y="632"/>
                    <a:pt x="3175" y="632"/>
                  </a:cubicBezTo>
                  <a:cubicBezTo>
                    <a:pt x="3144" y="632"/>
                    <a:pt x="3144" y="632"/>
                    <a:pt x="3144" y="632"/>
                  </a:cubicBezTo>
                  <a:cubicBezTo>
                    <a:pt x="3113" y="632"/>
                    <a:pt x="3097" y="640"/>
                    <a:pt x="3097" y="687"/>
                  </a:cubicBezTo>
                  <a:cubicBezTo>
                    <a:pt x="3097" y="749"/>
                    <a:pt x="3097" y="749"/>
                    <a:pt x="3097" y="749"/>
                  </a:cubicBezTo>
                  <a:cubicBezTo>
                    <a:pt x="2777" y="749"/>
                    <a:pt x="2777" y="749"/>
                    <a:pt x="2777" y="749"/>
                  </a:cubicBezTo>
                  <a:cubicBezTo>
                    <a:pt x="2777" y="4572"/>
                    <a:pt x="2777" y="4572"/>
                    <a:pt x="2777" y="4572"/>
                  </a:cubicBezTo>
                  <a:cubicBezTo>
                    <a:pt x="5165" y="4572"/>
                    <a:pt x="5165" y="4572"/>
                    <a:pt x="5165" y="4572"/>
                  </a:cubicBezTo>
                  <a:cubicBezTo>
                    <a:pt x="5375" y="4572"/>
                    <a:pt x="5547" y="4393"/>
                    <a:pt x="5547" y="4182"/>
                  </a:cubicBezTo>
                  <a:cubicBezTo>
                    <a:pt x="5547" y="1295"/>
                    <a:pt x="5547" y="1295"/>
                    <a:pt x="5547" y="1295"/>
                  </a:cubicBezTo>
                  <a:cubicBezTo>
                    <a:pt x="5547" y="1116"/>
                    <a:pt x="5422" y="960"/>
                    <a:pt x="5250" y="921"/>
                  </a:cubicBezTo>
                  <a:lnTo>
                    <a:pt x="5250" y="921"/>
                  </a:lnTo>
                  <a:lnTo>
                    <a:pt x="5250" y="921"/>
                  </a:lnTo>
                  <a:cubicBezTo>
                    <a:pt x="5242" y="913"/>
                    <a:pt x="5242" y="913"/>
                    <a:pt x="5242" y="913"/>
                  </a:cubicBezTo>
                  <a:lnTo>
                    <a:pt x="5242" y="913"/>
                  </a:lnTo>
                  <a:lnTo>
                    <a:pt x="5242" y="913"/>
                  </a:lnTo>
                  <a:cubicBezTo>
                    <a:pt x="5235" y="913"/>
                    <a:pt x="5235" y="913"/>
                    <a:pt x="5235" y="913"/>
                  </a:cubicBezTo>
                  <a:lnTo>
                    <a:pt x="5235" y="913"/>
                  </a:lnTo>
                  <a:lnTo>
                    <a:pt x="5235" y="913"/>
                  </a:lnTo>
                  <a:lnTo>
                    <a:pt x="5235" y="913"/>
                  </a:lnTo>
                  <a:cubicBezTo>
                    <a:pt x="5227" y="913"/>
                    <a:pt x="5227" y="913"/>
                    <a:pt x="5227" y="913"/>
                  </a:cubicBezTo>
                  <a:lnTo>
                    <a:pt x="5227" y="913"/>
                  </a:lnTo>
                  <a:lnTo>
                    <a:pt x="5227" y="913"/>
                  </a:lnTo>
                  <a:lnTo>
                    <a:pt x="5227" y="913"/>
                  </a:lnTo>
                  <a:lnTo>
                    <a:pt x="5227" y="913"/>
                  </a:lnTo>
                  <a:cubicBezTo>
                    <a:pt x="5219" y="913"/>
                    <a:pt x="5219" y="913"/>
                    <a:pt x="5219" y="913"/>
                  </a:cubicBezTo>
                  <a:lnTo>
                    <a:pt x="5219" y="913"/>
                  </a:lnTo>
                  <a:lnTo>
                    <a:pt x="5219" y="913"/>
                  </a:lnTo>
                  <a:lnTo>
                    <a:pt x="5219" y="913"/>
                  </a:lnTo>
                  <a:cubicBezTo>
                    <a:pt x="5211" y="913"/>
                    <a:pt x="5211" y="913"/>
                    <a:pt x="5211" y="913"/>
                  </a:cubicBezTo>
                  <a:lnTo>
                    <a:pt x="5211" y="913"/>
                  </a:lnTo>
                  <a:lnTo>
                    <a:pt x="5211" y="913"/>
                  </a:lnTo>
                  <a:lnTo>
                    <a:pt x="5211" y="913"/>
                  </a:lnTo>
                  <a:cubicBezTo>
                    <a:pt x="5203" y="913"/>
                    <a:pt x="5203" y="913"/>
                    <a:pt x="5203" y="913"/>
                  </a:cubicBezTo>
                  <a:lnTo>
                    <a:pt x="5203" y="913"/>
                  </a:lnTo>
                  <a:lnTo>
                    <a:pt x="5203" y="913"/>
                  </a:lnTo>
                  <a:cubicBezTo>
                    <a:pt x="5196" y="913"/>
                    <a:pt x="5196" y="913"/>
                    <a:pt x="5196" y="913"/>
                  </a:cubicBezTo>
                  <a:lnTo>
                    <a:pt x="5196" y="913"/>
                  </a:lnTo>
                  <a:cubicBezTo>
                    <a:pt x="5196" y="905"/>
                    <a:pt x="5196" y="905"/>
                    <a:pt x="5196" y="905"/>
                  </a:cubicBezTo>
                  <a:lnTo>
                    <a:pt x="5196" y="905"/>
                  </a:lnTo>
                  <a:cubicBezTo>
                    <a:pt x="5188" y="905"/>
                    <a:pt x="5188" y="905"/>
                    <a:pt x="5188" y="905"/>
                  </a:cubicBezTo>
                  <a:lnTo>
                    <a:pt x="5188" y="905"/>
                  </a:lnTo>
                  <a:lnTo>
                    <a:pt x="5188" y="905"/>
                  </a:lnTo>
                  <a:lnTo>
                    <a:pt x="5188" y="905"/>
                  </a:lnTo>
                  <a:cubicBezTo>
                    <a:pt x="5180" y="905"/>
                    <a:pt x="5180" y="905"/>
                    <a:pt x="5180" y="905"/>
                  </a:cubicBezTo>
                  <a:lnTo>
                    <a:pt x="5180" y="905"/>
                  </a:lnTo>
                  <a:lnTo>
                    <a:pt x="5180" y="905"/>
                  </a:lnTo>
                  <a:lnTo>
                    <a:pt x="5180" y="905"/>
                  </a:lnTo>
                  <a:lnTo>
                    <a:pt x="5180" y="905"/>
                  </a:lnTo>
                  <a:cubicBezTo>
                    <a:pt x="5172" y="905"/>
                    <a:pt x="5172" y="905"/>
                    <a:pt x="5172" y="905"/>
                  </a:cubicBezTo>
                  <a:lnTo>
                    <a:pt x="5172" y="905"/>
                  </a:lnTo>
                  <a:lnTo>
                    <a:pt x="5172" y="905"/>
                  </a:lnTo>
                  <a:lnTo>
                    <a:pt x="5172" y="905"/>
                  </a:lnTo>
                  <a:lnTo>
                    <a:pt x="5172" y="905"/>
                  </a:lnTo>
                  <a:lnTo>
                    <a:pt x="5172" y="905"/>
                  </a:lnTo>
                  <a:cubicBezTo>
                    <a:pt x="5165" y="905"/>
                    <a:pt x="5165" y="905"/>
                    <a:pt x="5165" y="905"/>
                  </a:cubicBezTo>
                  <a:lnTo>
                    <a:pt x="5165" y="905"/>
                  </a:lnTo>
                  <a:lnTo>
                    <a:pt x="5165" y="905"/>
                  </a:lnTo>
                  <a:lnTo>
                    <a:pt x="5165" y="905"/>
                  </a:lnTo>
                  <a:cubicBezTo>
                    <a:pt x="4174" y="905"/>
                    <a:pt x="4174" y="905"/>
                    <a:pt x="4174" y="905"/>
                  </a:cubicBezTo>
                  <a:cubicBezTo>
                    <a:pt x="4057" y="905"/>
                    <a:pt x="4057" y="905"/>
                    <a:pt x="4057" y="905"/>
                  </a:cubicBezTo>
                  <a:cubicBezTo>
                    <a:pt x="3674" y="905"/>
                    <a:pt x="3674" y="905"/>
                    <a:pt x="3674" y="905"/>
                  </a:cubicBezTo>
                  <a:cubicBezTo>
                    <a:pt x="3674" y="835"/>
                    <a:pt x="3674" y="835"/>
                    <a:pt x="3674" y="835"/>
                  </a:cubicBezTo>
                  <a:cubicBezTo>
                    <a:pt x="3674" y="788"/>
                    <a:pt x="3635" y="749"/>
                    <a:pt x="3596" y="749"/>
                  </a:cubicBezTo>
                  <a:lnTo>
                    <a:pt x="3448" y="749"/>
                  </a:lnTo>
                  <a:close/>
                  <a:moveTo>
                    <a:pt x="2777" y="0"/>
                  </a:moveTo>
                  <a:lnTo>
                    <a:pt x="2777" y="0"/>
                  </a:lnTo>
                  <a:cubicBezTo>
                    <a:pt x="2294" y="0"/>
                    <a:pt x="2294" y="0"/>
                    <a:pt x="2294" y="0"/>
                  </a:cubicBezTo>
                  <a:cubicBezTo>
                    <a:pt x="2223" y="0"/>
                    <a:pt x="2161" y="63"/>
                    <a:pt x="2161" y="133"/>
                  </a:cubicBezTo>
                  <a:cubicBezTo>
                    <a:pt x="2161" y="632"/>
                    <a:pt x="2161" y="632"/>
                    <a:pt x="2161" y="632"/>
                  </a:cubicBezTo>
                  <a:cubicBezTo>
                    <a:pt x="2145" y="632"/>
                    <a:pt x="2145" y="632"/>
                    <a:pt x="2145" y="632"/>
                  </a:cubicBezTo>
                  <a:cubicBezTo>
                    <a:pt x="2114" y="632"/>
                    <a:pt x="2098" y="640"/>
                    <a:pt x="2098" y="687"/>
                  </a:cubicBezTo>
                  <a:cubicBezTo>
                    <a:pt x="2098" y="749"/>
                    <a:pt x="2098" y="749"/>
                    <a:pt x="2098" y="749"/>
                  </a:cubicBezTo>
                  <a:cubicBezTo>
                    <a:pt x="1950" y="749"/>
                    <a:pt x="1950" y="749"/>
                    <a:pt x="1950" y="749"/>
                  </a:cubicBezTo>
                  <a:cubicBezTo>
                    <a:pt x="1911" y="749"/>
                    <a:pt x="1872" y="780"/>
                    <a:pt x="1872" y="835"/>
                  </a:cubicBezTo>
                  <a:cubicBezTo>
                    <a:pt x="1872" y="905"/>
                    <a:pt x="1872" y="905"/>
                    <a:pt x="1872" y="905"/>
                  </a:cubicBezTo>
                  <a:cubicBezTo>
                    <a:pt x="1490" y="905"/>
                    <a:pt x="1490" y="905"/>
                    <a:pt x="1490" y="905"/>
                  </a:cubicBezTo>
                  <a:cubicBezTo>
                    <a:pt x="1373" y="905"/>
                    <a:pt x="1373" y="905"/>
                    <a:pt x="1373" y="905"/>
                  </a:cubicBezTo>
                  <a:cubicBezTo>
                    <a:pt x="382" y="905"/>
                    <a:pt x="382" y="905"/>
                    <a:pt x="382" y="905"/>
                  </a:cubicBezTo>
                  <a:lnTo>
                    <a:pt x="382" y="905"/>
                  </a:lnTo>
                  <a:lnTo>
                    <a:pt x="382" y="905"/>
                  </a:lnTo>
                  <a:lnTo>
                    <a:pt x="382" y="905"/>
                  </a:lnTo>
                  <a:lnTo>
                    <a:pt x="382" y="905"/>
                  </a:lnTo>
                  <a:cubicBezTo>
                    <a:pt x="374" y="905"/>
                    <a:pt x="374" y="905"/>
                    <a:pt x="374" y="905"/>
                  </a:cubicBezTo>
                  <a:lnTo>
                    <a:pt x="374" y="905"/>
                  </a:lnTo>
                  <a:lnTo>
                    <a:pt x="374" y="905"/>
                  </a:lnTo>
                  <a:lnTo>
                    <a:pt x="374" y="905"/>
                  </a:lnTo>
                  <a:lnTo>
                    <a:pt x="374" y="905"/>
                  </a:lnTo>
                  <a:cubicBezTo>
                    <a:pt x="367" y="905"/>
                    <a:pt x="367" y="905"/>
                    <a:pt x="367" y="905"/>
                  </a:cubicBezTo>
                  <a:lnTo>
                    <a:pt x="367" y="905"/>
                  </a:lnTo>
                  <a:lnTo>
                    <a:pt x="367" y="905"/>
                  </a:lnTo>
                  <a:lnTo>
                    <a:pt x="367" y="905"/>
                  </a:lnTo>
                  <a:lnTo>
                    <a:pt x="367" y="905"/>
                  </a:lnTo>
                  <a:cubicBezTo>
                    <a:pt x="359" y="905"/>
                    <a:pt x="359" y="905"/>
                    <a:pt x="359" y="905"/>
                  </a:cubicBezTo>
                  <a:lnTo>
                    <a:pt x="359" y="905"/>
                  </a:lnTo>
                  <a:lnTo>
                    <a:pt x="359" y="905"/>
                  </a:lnTo>
                  <a:lnTo>
                    <a:pt x="359" y="905"/>
                  </a:lnTo>
                  <a:cubicBezTo>
                    <a:pt x="351" y="905"/>
                    <a:pt x="351" y="905"/>
                    <a:pt x="351" y="905"/>
                  </a:cubicBezTo>
                  <a:lnTo>
                    <a:pt x="351" y="905"/>
                  </a:lnTo>
                  <a:cubicBezTo>
                    <a:pt x="351" y="913"/>
                    <a:pt x="351" y="913"/>
                    <a:pt x="351" y="913"/>
                  </a:cubicBezTo>
                  <a:lnTo>
                    <a:pt x="351" y="913"/>
                  </a:lnTo>
                  <a:cubicBezTo>
                    <a:pt x="343" y="913"/>
                    <a:pt x="343" y="913"/>
                    <a:pt x="343" y="913"/>
                  </a:cubicBezTo>
                  <a:lnTo>
                    <a:pt x="343" y="913"/>
                  </a:lnTo>
                  <a:lnTo>
                    <a:pt x="343" y="913"/>
                  </a:lnTo>
                  <a:lnTo>
                    <a:pt x="343" y="913"/>
                  </a:lnTo>
                  <a:cubicBezTo>
                    <a:pt x="335" y="913"/>
                    <a:pt x="335" y="913"/>
                    <a:pt x="335" y="913"/>
                  </a:cubicBezTo>
                  <a:lnTo>
                    <a:pt x="335" y="913"/>
                  </a:lnTo>
                  <a:lnTo>
                    <a:pt x="335" y="913"/>
                  </a:lnTo>
                  <a:lnTo>
                    <a:pt x="335" y="913"/>
                  </a:lnTo>
                  <a:cubicBezTo>
                    <a:pt x="328" y="913"/>
                    <a:pt x="328" y="913"/>
                    <a:pt x="328" y="913"/>
                  </a:cubicBezTo>
                  <a:lnTo>
                    <a:pt x="328" y="913"/>
                  </a:lnTo>
                  <a:lnTo>
                    <a:pt x="328" y="913"/>
                  </a:lnTo>
                  <a:lnTo>
                    <a:pt x="328" y="913"/>
                  </a:lnTo>
                  <a:lnTo>
                    <a:pt x="328" y="913"/>
                  </a:lnTo>
                  <a:cubicBezTo>
                    <a:pt x="320" y="913"/>
                    <a:pt x="320" y="913"/>
                    <a:pt x="320" y="913"/>
                  </a:cubicBezTo>
                  <a:lnTo>
                    <a:pt x="320" y="913"/>
                  </a:lnTo>
                  <a:lnTo>
                    <a:pt x="320" y="913"/>
                  </a:lnTo>
                  <a:lnTo>
                    <a:pt x="320" y="913"/>
                  </a:lnTo>
                  <a:cubicBezTo>
                    <a:pt x="312" y="913"/>
                    <a:pt x="312" y="913"/>
                    <a:pt x="312" y="913"/>
                  </a:cubicBezTo>
                  <a:lnTo>
                    <a:pt x="312" y="913"/>
                  </a:lnTo>
                  <a:lnTo>
                    <a:pt x="312" y="913"/>
                  </a:lnTo>
                  <a:lnTo>
                    <a:pt x="312" y="913"/>
                  </a:lnTo>
                  <a:lnTo>
                    <a:pt x="312" y="913"/>
                  </a:lnTo>
                  <a:cubicBezTo>
                    <a:pt x="304" y="913"/>
                    <a:pt x="304" y="913"/>
                    <a:pt x="304" y="913"/>
                  </a:cubicBezTo>
                  <a:lnTo>
                    <a:pt x="304" y="913"/>
                  </a:lnTo>
                  <a:lnTo>
                    <a:pt x="304" y="913"/>
                  </a:lnTo>
                  <a:cubicBezTo>
                    <a:pt x="296" y="921"/>
                    <a:pt x="296" y="921"/>
                    <a:pt x="296" y="921"/>
                  </a:cubicBezTo>
                  <a:lnTo>
                    <a:pt x="296" y="921"/>
                  </a:lnTo>
                  <a:lnTo>
                    <a:pt x="296" y="921"/>
                  </a:lnTo>
                  <a:cubicBezTo>
                    <a:pt x="288" y="921"/>
                    <a:pt x="288" y="921"/>
                    <a:pt x="288" y="921"/>
                  </a:cubicBezTo>
                  <a:cubicBezTo>
                    <a:pt x="125" y="960"/>
                    <a:pt x="0" y="1116"/>
                    <a:pt x="0" y="1295"/>
                  </a:cubicBezTo>
                  <a:cubicBezTo>
                    <a:pt x="0" y="4182"/>
                    <a:pt x="0" y="4182"/>
                    <a:pt x="0" y="4182"/>
                  </a:cubicBezTo>
                  <a:cubicBezTo>
                    <a:pt x="0" y="4393"/>
                    <a:pt x="172" y="4572"/>
                    <a:pt x="382" y="4572"/>
                  </a:cubicBezTo>
                  <a:cubicBezTo>
                    <a:pt x="2777" y="4572"/>
                    <a:pt x="2777" y="4572"/>
                    <a:pt x="2777" y="4572"/>
                  </a:cubicBezTo>
                  <a:cubicBezTo>
                    <a:pt x="2777" y="749"/>
                    <a:pt x="2777" y="749"/>
                    <a:pt x="2777" y="749"/>
                  </a:cubicBezTo>
                  <a:cubicBezTo>
                    <a:pt x="2450" y="749"/>
                    <a:pt x="2450" y="749"/>
                    <a:pt x="2450" y="749"/>
                  </a:cubicBezTo>
                  <a:cubicBezTo>
                    <a:pt x="2450" y="687"/>
                    <a:pt x="2450" y="687"/>
                    <a:pt x="2450" y="687"/>
                  </a:cubicBezTo>
                  <a:cubicBezTo>
                    <a:pt x="2450" y="648"/>
                    <a:pt x="2426" y="632"/>
                    <a:pt x="2403" y="632"/>
                  </a:cubicBezTo>
                  <a:cubicBezTo>
                    <a:pt x="2371" y="632"/>
                    <a:pt x="2371" y="632"/>
                    <a:pt x="2371" y="632"/>
                  </a:cubicBezTo>
                  <a:cubicBezTo>
                    <a:pt x="2371" y="273"/>
                    <a:pt x="2371" y="273"/>
                    <a:pt x="2371" y="273"/>
                  </a:cubicBezTo>
                  <a:cubicBezTo>
                    <a:pt x="2371" y="242"/>
                    <a:pt x="2403" y="211"/>
                    <a:pt x="2442" y="211"/>
                  </a:cubicBezTo>
                  <a:cubicBezTo>
                    <a:pt x="2777" y="211"/>
                    <a:pt x="2777" y="211"/>
                    <a:pt x="2777" y="211"/>
                  </a:cubicBezTo>
                  <a:lnTo>
                    <a:pt x="2777"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90" name="Google Shape;1190;p104"/>
            <p:cNvSpPr/>
            <p:nvPr/>
          </p:nvSpPr>
          <p:spPr>
            <a:xfrm>
              <a:off x="7527024" y="6896065"/>
              <a:ext cx="2666311" cy="2188723"/>
            </a:xfrm>
            <a:custGeom>
              <a:avLst/>
              <a:gdLst/>
              <a:ahLst/>
              <a:cxnLst/>
              <a:rect l="l" t="t" r="r" b="b"/>
              <a:pathLst>
                <a:path w="5556" h="4564" extrusionOk="0">
                  <a:moveTo>
                    <a:pt x="3448" y="748"/>
                  </a:moveTo>
                  <a:lnTo>
                    <a:pt x="3448" y="748"/>
                  </a:lnTo>
                  <a:cubicBezTo>
                    <a:pt x="3448" y="686"/>
                    <a:pt x="3448" y="686"/>
                    <a:pt x="3448" y="686"/>
                  </a:cubicBezTo>
                  <a:cubicBezTo>
                    <a:pt x="3448" y="647"/>
                    <a:pt x="3425" y="623"/>
                    <a:pt x="3402" y="623"/>
                  </a:cubicBezTo>
                  <a:cubicBezTo>
                    <a:pt x="3386" y="623"/>
                    <a:pt x="3386" y="623"/>
                    <a:pt x="3386" y="623"/>
                  </a:cubicBezTo>
                  <a:cubicBezTo>
                    <a:pt x="3386" y="133"/>
                    <a:pt x="3386" y="133"/>
                    <a:pt x="3386" y="133"/>
                  </a:cubicBezTo>
                  <a:cubicBezTo>
                    <a:pt x="3386" y="55"/>
                    <a:pt x="3324" y="0"/>
                    <a:pt x="3253" y="0"/>
                  </a:cubicBezTo>
                  <a:cubicBezTo>
                    <a:pt x="2778" y="0"/>
                    <a:pt x="2778" y="0"/>
                    <a:pt x="2778" y="0"/>
                  </a:cubicBezTo>
                  <a:cubicBezTo>
                    <a:pt x="2778" y="211"/>
                    <a:pt x="2778" y="211"/>
                    <a:pt x="2778" y="211"/>
                  </a:cubicBezTo>
                  <a:cubicBezTo>
                    <a:pt x="3113" y="211"/>
                    <a:pt x="3113" y="211"/>
                    <a:pt x="3113" y="211"/>
                  </a:cubicBezTo>
                  <a:cubicBezTo>
                    <a:pt x="3144" y="211"/>
                    <a:pt x="3176" y="242"/>
                    <a:pt x="3176" y="273"/>
                  </a:cubicBezTo>
                  <a:cubicBezTo>
                    <a:pt x="3176" y="623"/>
                    <a:pt x="3176" y="623"/>
                    <a:pt x="3176" y="623"/>
                  </a:cubicBezTo>
                  <a:cubicBezTo>
                    <a:pt x="3144" y="623"/>
                    <a:pt x="3144" y="623"/>
                    <a:pt x="3144" y="623"/>
                  </a:cubicBezTo>
                  <a:cubicBezTo>
                    <a:pt x="3113" y="623"/>
                    <a:pt x="3097" y="639"/>
                    <a:pt x="3097" y="686"/>
                  </a:cubicBezTo>
                  <a:cubicBezTo>
                    <a:pt x="3097" y="748"/>
                    <a:pt x="3097" y="748"/>
                    <a:pt x="3097" y="748"/>
                  </a:cubicBezTo>
                  <a:cubicBezTo>
                    <a:pt x="2778" y="748"/>
                    <a:pt x="2778" y="748"/>
                    <a:pt x="2778" y="748"/>
                  </a:cubicBezTo>
                  <a:cubicBezTo>
                    <a:pt x="2778" y="4563"/>
                    <a:pt x="2778" y="4563"/>
                    <a:pt x="2778" y="4563"/>
                  </a:cubicBezTo>
                  <a:cubicBezTo>
                    <a:pt x="5165" y="4563"/>
                    <a:pt x="5165" y="4563"/>
                    <a:pt x="5165" y="4563"/>
                  </a:cubicBezTo>
                  <a:cubicBezTo>
                    <a:pt x="5376" y="4563"/>
                    <a:pt x="5555" y="4391"/>
                    <a:pt x="5555" y="4173"/>
                  </a:cubicBezTo>
                  <a:cubicBezTo>
                    <a:pt x="5555" y="1294"/>
                    <a:pt x="5555" y="1294"/>
                    <a:pt x="5555" y="1294"/>
                  </a:cubicBezTo>
                  <a:cubicBezTo>
                    <a:pt x="5555" y="1115"/>
                    <a:pt x="5422" y="959"/>
                    <a:pt x="5258" y="912"/>
                  </a:cubicBezTo>
                  <a:cubicBezTo>
                    <a:pt x="5251" y="912"/>
                    <a:pt x="5251" y="912"/>
                    <a:pt x="5251" y="912"/>
                  </a:cubicBezTo>
                  <a:lnTo>
                    <a:pt x="5251" y="912"/>
                  </a:lnTo>
                  <a:lnTo>
                    <a:pt x="5251" y="912"/>
                  </a:lnTo>
                  <a:cubicBezTo>
                    <a:pt x="5243" y="912"/>
                    <a:pt x="5243" y="912"/>
                    <a:pt x="5243" y="912"/>
                  </a:cubicBezTo>
                  <a:lnTo>
                    <a:pt x="5243" y="912"/>
                  </a:lnTo>
                  <a:lnTo>
                    <a:pt x="5243" y="912"/>
                  </a:lnTo>
                  <a:cubicBezTo>
                    <a:pt x="5235" y="912"/>
                    <a:pt x="5235" y="912"/>
                    <a:pt x="5235" y="912"/>
                  </a:cubicBezTo>
                  <a:lnTo>
                    <a:pt x="5235" y="912"/>
                  </a:lnTo>
                  <a:lnTo>
                    <a:pt x="5235" y="912"/>
                  </a:lnTo>
                  <a:lnTo>
                    <a:pt x="5235" y="912"/>
                  </a:lnTo>
                  <a:cubicBezTo>
                    <a:pt x="5227" y="912"/>
                    <a:pt x="5227" y="912"/>
                    <a:pt x="5227" y="912"/>
                  </a:cubicBezTo>
                  <a:lnTo>
                    <a:pt x="5227" y="912"/>
                  </a:lnTo>
                  <a:lnTo>
                    <a:pt x="5227" y="912"/>
                  </a:lnTo>
                  <a:lnTo>
                    <a:pt x="5227" y="912"/>
                  </a:lnTo>
                  <a:lnTo>
                    <a:pt x="5227" y="912"/>
                  </a:lnTo>
                  <a:cubicBezTo>
                    <a:pt x="5219" y="912"/>
                    <a:pt x="5219" y="912"/>
                    <a:pt x="5219" y="912"/>
                  </a:cubicBezTo>
                  <a:lnTo>
                    <a:pt x="5219" y="912"/>
                  </a:lnTo>
                  <a:lnTo>
                    <a:pt x="5219" y="912"/>
                  </a:lnTo>
                  <a:lnTo>
                    <a:pt x="5219" y="912"/>
                  </a:lnTo>
                  <a:lnTo>
                    <a:pt x="5219" y="912"/>
                  </a:lnTo>
                  <a:cubicBezTo>
                    <a:pt x="5212" y="904"/>
                    <a:pt x="5212" y="904"/>
                    <a:pt x="5212" y="904"/>
                  </a:cubicBezTo>
                  <a:lnTo>
                    <a:pt x="5212" y="904"/>
                  </a:lnTo>
                  <a:lnTo>
                    <a:pt x="5212" y="904"/>
                  </a:lnTo>
                  <a:cubicBezTo>
                    <a:pt x="5204" y="904"/>
                    <a:pt x="5204" y="904"/>
                    <a:pt x="5204" y="904"/>
                  </a:cubicBezTo>
                  <a:lnTo>
                    <a:pt x="5204" y="904"/>
                  </a:lnTo>
                  <a:lnTo>
                    <a:pt x="5204" y="904"/>
                  </a:lnTo>
                  <a:cubicBezTo>
                    <a:pt x="5196" y="904"/>
                    <a:pt x="5196" y="904"/>
                    <a:pt x="5196" y="904"/>
                  </a:cubicBezTo>
                  <a:lnTo>
                    <a:pt x="5196" y="904"/>
                  </a:lnTo>
                  <a:lnTo>
                    <a:pt x="5196" y="904"/>
                  </a:lnTo>
                  <a:lnTo>
                    <a:pt x="5196" y="904"/>
                  </a:lnTo>
                  <a:cubicBezTo>
                    <a:pt x="5188" y="904"/>
                    <a:pt x="5188" y="904"/>
                    <a:pt x="5188" y="904"/>
                  </a:cubicBezTo>
                  <a:lnTo>
                    <a:pt x="5188" y="904"/>
                  </a:lnTo>
                  <a:lnTo>
                    <a:pt x="5188" y="904"/>
                  </a:lnTo>
                  <a:lnTo>
                    <a:pt x="5188" y="904"/>
                  </a:lnTo>
                  <a:cubicBezTo>
                    <a:pt x="5181" y="904"/>
                    <a:pt x="5181" y="904"/>
                    <a:pt x="5181" y="904"/>
                  </a:cubicBezTo>
                  <a:lnTo>
                    <a:pt x="5181" y="904"/>
                  </a:lnTo>
                  <a:lnTo>
                    <a:pt x="5181" y="904"/>
                  </a:lnTo>
                  <a:lnTo>
                    <a:pt x="5181" y="904"/>
                  </a:lnTo>
                  <a:lnTo>
                    <a:pt x="5181" y="904"/>
                  </a:lnTo>
                  <a:cubicBezTo>
                    <a:pt x="5173" y="904"/>
                    <a:pt x="5173" y="904"/>
                    <a:pt x="5173" y="904"/>
                  </a:cubicBezTo>
                  <a:lnTo>
                    <a:pt x="5173" y="904"/>
                  </a:lnTo>
                  <a:lnTo>
                    <a:pt x="5173" y="904"/>
                  </a:lnTo>
                  <a:lnTo>
                    <a:pt x="5173" y="904"/>
                  </a:lnTo>
                  <a:lnTo>
                    <a:pt x="5173" y="904"/>
                  </a:lnTo>
                  <a:cubicBezTo>
                    <a:pt x="5165" y="904"/>
                    <a:pt x="5165" y="904"/>
                    <a:pt x="5165" y="904"/>
                  </a:cubicBezTo>
                  <a:lnTo>
                    <a:pt x="5165" y="904"/>
                  </a:lnTo>
                  <a:lnTo>
                    <a:pt x="5165" y="904"/>
                  </a:lnTo>
                  <a:lnTo>
                    <a:pt x="5165" y="904"/>
                  </a:lnTo>
                  <a:cubicBezTo>
                    <a:pt x="4174" y="904"/>
                    <a:pt x="4174" y="904"/>
                    <a:pt x="4174" y="904"/>
                  </a:cubicBezTo>
                  <a:cubicBezTo>
                    <a:pt x="4057" y="904"/>
                    <a:pt x="4057" y="904"/>
                    <a:pt x="4057" y="904"/>
                  </a:cubicBezTo>
                  <a:cubicBezTo>
                    <a:pt x="3675" y="904"/>
                    <a:pt x="3675" y="904"/>
                    <a:pt x="3675" y="904"/>
                  </a:cubicBezTo>
                  <a:cubicBezTo>
                    <a:pt x="3675" y="834"/>
                    <a:pt x="3675" y="834"/>
                    <a:pt x="3675" y="834"/>
                  </a:cubicBezTo>
                  <a:cubicBezTo>
                    <a:pt x="3675" y="787"/>
                    <a:pt x="3643" y="748"/>
                    <a:pt x="3597" y="748"/>
                  </a:cubicBezTo>
                  <a:lnTo>
                    <a:pt x="3448" y="748"/>
                  </a:lnTo>
                  <a:close/>
                  <a:moveTo>
                    <a:pt x="2778" y="0"/>
                  </a:moveTo>
                  <a:lnTo>
                    <a:pt x="2778" y="0"/>
                  </a:lnTo>
                  <a:cubicBezTo>
                    <a:pt x="2294" y="0"/>
                    <a:pt x="2294" y="0"/>
                    <a:pt x="2294" y="0"/>
                  </a:cubicBezTo>
                  <a:cubicBezTo>
                    <a:pt x="2224" y="0"/>
                    <a:pt x="2169" y="55"/>
                    <a:pt x="2169" y="133"/>
                  </a:cubicBezTo>
                  <a:cubicBezTo>
                    <a:pt x="2169" y="623"/>
                    <a:pt x="2169" y="623"/>
                    <a:pt x="2169" y="623"/>
                  </a:cubicBezTo>
                  <a:cubicBezTo>
                    <a:pt x="2146" y="623"/>
                    <a:pt x="2146" y="623"/>
                    <a:pt x="2146" y="623"/>
                  </a:cubicBezTo>
                  <a:cubicBezTo>
                    <a:pt x="2115" y="623"/>
                    <a:pt x="2099" y="639"/>
                    <a:pt x="2099" y="686"/>
                  </a:cubicBezTo>
                  <a:cubicBezTo>
                    <a:pt x="2099" y="748"/>
                    <a:pt x="2099" y="748"/>
                    <a:pt x="2099" y="748"/>
                  </a:cubicBezTo>
                  <a:cubicBezTo>
                    <a:pt x="1959" y="748"/>
                    <a:pt x="1959" y="748"/>
                    <a:pt x="1959" y="748"/>
                  </a:cubicBezTo>
                  <a:cubicBezTo>
                    <a:pt x="1912" y="748"/>
                    <a:pt x="1873" y="779"/>
                    <a:pt x="1873" y="834"/>
                  </a:cubicBezTo>
                  <a:cubicBezTo>
                    <a:pt x="1873" y="904"/>
                    <a:pt x="1873" y="904"/>
                    <a:pt x="1873" y="904"/>
                  </a:cubicBezTo>
                  <a:cubicBezTo>
                    <a:pt x="1498" y="904"/>
                    <a:pt x="1498" y="904"/>
                    <a:pt x="1498" y="904"/>
                  </a:cubicBezTo>
                  <a:cubicBezTo>
                    <a:pt x="1373" y="904"/>
                    <a:pt x="1373" y="904"/>
                    <a:pt x="1373" y="904"/>
                  </a:cubicBezTo>
                  <a:cubicBezTo>
                    <a:pt x="390" y="904"/>
                    <a:pt x="390" y="904"/>
                    <a:pt x="390" y="904"/>
                  </a:cubicBezTo>
                  <a:lnTo>
                    <a:pt x="390" y="904"/>
                  </a:lnTo>
                  <a:cubicBezTo>
                    <a:pt x="383" y="904"/>
                    <a:pt x="383" y="904"/>
                    <a:pt x="383" y="904"/>
                  </a:cubicBezTo>
                  <a:lnTo>
                    <a:pt x="383" y="904"/>
                  </a:lnTo>
                  <a:lnTo>
                    <a:pt x="383" y="904"/>
                  </a:lnTo>
                  <a:lnTo>
                    <a:pt x="383" y="904"/>
                  </a:lnTo>
                  <a:cubicBezTo>
                    <a:pt x="375" y="904"/>
                    <a:pt x="375" y="904"/>
                    <a:pt x="375" y="904"/>
                  </a:cubicBezTo>
                  <a:lnTo>
                    <a:pt x="375" y="904"/>
                  </a:lnTo>
                  <a:lnTo>
                    <a:pt x="375" y="904"/>
                  </a:lnTo>
                  <a:lnTo>
                    <a:pt x="375" y="904"/>
                  </a:lnTo>
                  <a:lnTo>
                    <a:pt x="375" y="904"/>
                  </a:lnTo>
                  <a:cubicBezTo>
                    <a:pt x="367" y="904"/>
                    <a:pt x="367" y="904"/>
                    <a:pt x="367" y="904"/>
                  </a:cubicBezTo>
                  <a:lnTo>
                    <a:pt x="367" y="904"/>
                  </a:lnTo>
                  <a:lnTo>
                    <a:pt x="367" y="904"/>
                  </a:lnTo>
                  <a:lnTo>
                    <a:pt x="367" y="904"/>
                  </a:lnTo>
                  <a:lnTo>
                    <a:pt x="367" y="904"/>
                  </a:lnTo>
                  <a:cubicBezTo>
                    <a:pt x="359" y="904"/>
                    <a:pt x="359" y="904"/>
                    <a:pt x="359" y="904"/>
                  </a:cubicBezTo>
                  <a:lnTo>
                    <a:pt x="359" y="904"/>
                  </a:lnTo>
                  <a:lnTo>
                    <a:pt x="359" y="904"/>
                  </a:lnTo>
                  <a:lnTo>
                    <a:pt x="359" y="904"/>
                  </a:lnTo>
                  <a:cubicBezTo>
                    <a:pt x="351" y="904"/>
                    <a:pt x="351" y="904"/>
                    <a:pt x="351" y="904"/>
                  </a:cubicBezTo>
                  <a:lnTo>
                    <a:pt x="351" y="904"/>
                  </a:lnTo>
                  <a:lnTo>
                    <a:pt x="351" y="904"/>
                  </a:lnTo>
                  <a:lnTo>
                    <a:pt x="351" y="904"/>
                  </a:lnTo>
                  <a:cubicBezTo>
                    <a:pt x="344" y="904"/>
                    <a:pt x="344" y="904"/>
                    <a:pt x="344" y="904"/>
                  </a:cubicBezTo>
                  <a:lnTo>
                    <a:pt x="344" y="904"/>
                  </a:lnTo>
                  <a:lnTo>
                    <a:pt x="344" y="904"/>
                  </a:lnTo>
                  <a:lnTo>
                    <a:pt x="344" y="904"/>
                  </a:lnTo>
                  <a:cubicBezTo>
                    <a:pt x="336" y="904"/>
                    <a:pt x="336" y="904"/>
                    <a:pt x="336" y="904"/>
                  </a:cubicBezTo>
                  <a:cubicBezTo>
                    <a:pt x="336" y="912"/>
                    <a:pt x="336" y="912"/>
                    <a:pt x="336" y="912"/>
                  </a:cubicBezTo>
                  <a:lnTo>
                    <a:pt x="336" y="912"/>
                  </a:lnTo>
                  <a:lnTo>
                    <a:pt x="336" y="912"/>
                  </a:lnTo>
                  <a:cubicBezTo>
                    <a:pt x="328" y="912"/>
                    <a:pt x="328" y="912"/>
                    <a:pt x="328" y="912"/>
                  </a:cubicBezTo>
                  <a:lnTo>
                    <a:pt x="328" y="912"/>
                  </a:lnTo>
                  <a:lnTo>
                    <a:pt x="328" y="912"/>
                  </a:lnTo>
                  <a:lnTo>
                    <a:pt x="328" y="912"/>
                  </a:lnTo>
                  <a:lnTo>
                    <a:pt x="328" y="912"/>
                  </a:lnTo>
                  <a:cubicBezTo>
                    <a:pt x="320" y="912"/>
                    <a:pt x="320" y="912"/>
                    <a:pt x="320" y="912"/>
                  </a:cubicBezTo>
                  <a:lnTo>
                    <a:pt x="320" y="912"/>
                  </a:lnTo>
                  <a:lnTo>
                    <a:pt x="320" y="912"/>
                  </a:lnTo>
                  <a:lnTo>
                    <a:pt x="320" y="912"/>
                  </a:lnTo>
                  <a:lnTo>
                    <a:pt x="320" y="912"/>
                  </a:lnTo>
                  <a:cubicBezTo>
                    <a:pt x="312" y="912"/>
                    <a:pt x="312" y="912"/>
                    <a:pt x="312" y="912"/>
                  </a:cubicBezTo>
                  <a:lnTo>
                    <a:pt x="312" y="912"/>
                  </a:lnTo>
                  <a:lnTo>
                    <a:pt x="312" y="912"/>
                  </a:lnTo>
                  <a:cubicBezTo>
                    <a:pt x="305" y="912"/>
                    <a:pt x="305" y="912"/>
                    <a:pt x="305" y="912"/>
                  </a:cubicBezTo>
                  <a:lnTo>
                    <a:pt x="305" y="912"/>
                  </a:lnTo>
                  <a:lnTo>
                    <a:pt x="305" y="912"/>
                  </a:lnTo>
                  <a:lnTo>
                    <a:pt x="305" y="912"/>
                  </a:lnTo>
                  <a:cubicBezTo>
                    <a:pt x="297" y="912"/>
                    <a:pt x="297" y="912"/>
                    <a:pt x="297" y="912"/>
                  </a:cubicBezTo>
                  <a:lnTo>
                    <a:pt x="297" y="912"/>
                  </a:lnTo>
                  <a:cubicBezTo>
                    <a:pt x="297" y="920"/>
                    <a:pt x="297" y="920"/>
                    <a:pt x="297" y="920"/>
                  </a:cubicBezTo>
                  <a:cubicBezTo>
                    <a:pt x="125" y="959"/>
                    <a:pt x="0" y="1115"/>
                    <a:pt x="0" y="1294"/>
                  </a:cubicBezTo>
                  <a:cubicBezTo>
                    <a:pt x="0" y="4173"/>
                    <a:pt x="0" y="4173"/>
                    <a:pt x="0" y="4173"/>
                  </a:cubicBezTo>
                  <a:cubicBezTo>
                    <a:pt x="0" y="4391"/>
                    <a:pt x="172" y="4563"/>
                    <a:pt x="390" y="4563"/>
                  </a:cubicBezTo>
                  <a:cubicBezTo>
                    <a:pt x="2778" y="4563"/>
                    <a:pt x="2778" y="4563"/>
                    <a:pt x="2778" y="4563"/>
                  </a:cubicBezTo>
                  <a:cubicBezTo>
                    <a:pt x="2778" y="748"/>
                    <a:pt x="2778" y="748"/>
                    <a:pt x="2778" y="748"/>
                  </a:cubicBezTo>
                  <a:cubicBezTo>
                    <a:pt x="2450" y="748"/>
                    <a:pt x="2450" y="748"/>
                    <a:pt x="2450" y="748"/>
                  </a:cubicBezTo>
                  <a:cubicBezTo>
                    <a:pt x="2450" y="686"/>
                    <a:pt x="2450" y="686"/>
                    <a:pt x="2450" y="686"/>
                  </a:cubicBezTo>
                  <a:cubicBezTo>
                    <a:pt x="2450" y="647"/>
                    <a:pt x="2427" y="623"/>
                    <a:pt x="2403" y="623"/>
                  </a:cubicBezTo>
                  <a:cubicBezTo>
                    <a:pt x="2380" y="623"/>
                    <a:pt x="2380" y="623"/>
                    <a:pt x="2380" y="623"/>
                  </a:cubicBezTo>
                  <a:cubicBezTo>
                    <a:pt x="2380" y="273"/>
                    <a:pt x="2380" y="273"/>
                    <a:pt x="2380" y="273"/>
                  </a:cubicBezTo>
                  <a:cubicBezTo>
                    <a:pt x="2380" y="242"/>
                    <a:pt x="2403" y="211"/>
                    <a:pt x="2442" y="211"/>
                  </a:cubicBezTo>
                  <a:cubicBezTo>
                    <a:pt x="2778" y="211"/>
                    <a:pt x="2778" y="211"/>
                    <a:pt x="2778" y="211"/>
                  </a:cubicBezTo>
                  <a:lnTo>
                    <a:pt x="2778"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91" name="Google Shape;1191;p104"/>
            <p:cNvSpPr/>
            <p:nvPr/>
          </p:nvSpPr>
          <p:spPr>
            <a:xfrm>
              <a:off x="11589965" y="4700998"/>
              <a:ext cx="2564733" cy="1463382"/>
            </a:xfrm>
            <a:custGeom>
              <a:avLst/>
              <a:gdLst/>
              <a:ahLst/>
              <a:cxnLst/>
              <a:rect l="l" t="t" r="r" b="b"/>
              <a:pathLst>
                <a:path w="5344" h="3051" extrusionOk="0">
                  <a:moveTo>
                    <a:pt x="4696" y="1131"/>
                  </a:moveTo>
                  <a:lnTo>
                    <a:pt x="4696" y="1131"/>
                  </a:lnTo>
                  <a:cubicBezTo>
                    <a:pt x="4696" y="1131"/>
                    <a:pt x="2472" y="1139"/>
                    <a:pt x="2574" y="1373"/>
                  </a:cubicBezTo>
                  <a:cubicBezTo>
                    <a:pt x="2191" y="1373"/>
                    <a:pt x="2324" y="1162"/>
                    <a:pt x="1949" y="920"/>
                  </a:cubicBezTo>
                  <a:cubicBezTo>
                    <a:pt x="1575" y="678"/>
                    <a:pt x="1192" y="0"/>
                    <a:pt x="1013" y="156"/>
                  </a:cubicBezTo>
                  <a:cubicBezTo>
                    <a:pt x="834" y="312"/>
                    <a:pt x="1411" y="827"/>
                    <a:pt x="1411" y="1115"/>
                  </a:cubicBezTo>
                  <a:cubicBezTo>
                    <a:pt x="1411" y="1412"/>
                    <a:pt x="0" y="1872"/>
                    <a:pt x="217" y="2317"/>
                  </a:cubicBezTo>
                  <a:cubicBezTo>
                    <a:pt x="444" y="2769"/>
                    <a:pt x="553" y="2699"/>
                    <a:pt x="756" y="2683"/>
                  </a:cubicBezTo>
                  <a:cubicBezTo>
                    <a:pt x="959" y="2660"/>
                    <a:pt x="998" y="2886"/>
                    <a:pt x="1427" y="2660"/>
                  </a:cubicBezTo>
                  <a:cubicBezTo>
                    <a:pt x="1848" y="2442"/>
                    <a:pt x="2191" y="2379"/>
                    <a:pt x="2316" y="2379"/>
                  </a:cubicBezTo>
                  <a:cubicBezTo>
                    <a:pt x="2449" y="2379"/>
                    <a:pt x="2394" y="2613"/>
                    <a:pt x="2410" y="2738"/>
                  </a:cubicBezTo>
                  <a:cubicBezTo>
                    <a:pt x="2425" y="2855"/>
                    <a:pt x="2363" y="3050"/>
                    <a:pt x="2620" y="3034"/>
                  </a:cubicBezTo>
                  <a:cubicBezTo>
                    <a:pt x="2878" y="3019"/>
                    <a:pt x="4937" y="3011"/>
                    <a:pt x="5140" y="3011"/>
                  </a:cubicBezTo>
                  <a:cubicBezTo>
                    <a:pt x="5343" y="3011"/>
                    <a:pt x="5327" y="1107"/>
                    <a:pt x="4696" y="1131"/>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192" name="Google Shape;1192;p104"/>
            <p:cNvSpPr/>
            <p:nvPr/>
          </p:nvSpPr>
          <p:spPr>
            <a:xfrm>
              <a:off x="8280360" y="5295230"/>
              <a:ext cx="3324413" cy="981227"/>
            </a:xfrm>
            <a:custGeom>
              <a:avLst/>
              <a:gdLst/>
              <a:ahLst/>
              <a:cxnLst/>
              <a:rect l="l" t="t" r="r" b="b"/>
              <a:pathLst>
                <a:path w="6929" h="2045" extrusionOk="0">
                  <a:moveTo>
                    <a:pt x="1093" y="218"/>
                  </a:moveTo>
                  <a:lnTo>
                    <a:pt x="1093" y="218"/>
                  </a:lnTo>
                  <a:cubicBezTo>
                    <a:pt x="1506" y="258"/>
                    <a:pt x="3948" y="320"/>
                    <a:pt x="4104" y="289"/>
                  </a:cubicBezTo>
                  <a:cubicBezTo>
                    <a:pt x="4268" y="250"/>
                    <a:pt x="4229" y="398"/>
                    <a:pt x="4244" y="437"/>
                  </a:cubicBezTo>
                  <a:cubicBezTo>
                    <a:pt x="4268" y="476"/>
                    <a:pt x="5165" y="406"/>
                    <a:pt x="5337" y="390"/>
                  </a:cubicBezTo>
                  <a:cubicBezTo>
                    <a:pt x="5508" y="375"/>
                    <a:pt x="5898" y="289"/>
                    <a:pt x="5937" y="148"/>
                  </a:cubicBezTo>
                  <a:cubicBezTo>
                    <a:pt x="5984" y="0"/>
                    <a:pt x="6070" y="70"/>
                    <a:pt x="6078" y="218"/>
                  </a:cubicBezTo>
                  <a:cubicBezTo>
                    <a:pt x="6086" y="359"/>
                    <a:pt x="5867" y="531"/>
                    <a:pt x="6015" y="539"/>
                  </a:cubicBezTo>
                  <a:cubicBezTo>
                    <a:pt x="6163" y="546"/>
                    <a:pt x="6647" y="890"/>
                    <a:pt x="6756" y="967"/>
                  </a:cubicBezTo>
                  <a:cubicBezTo>
                    <a:pt x="6866" y="1053"/>
                    <a:pt x="6873" y="1147"/>
                    <a:pt x="6772" y="1155"/>
                  </a:cubicBezTo>
                  <a:cubicBezTo>
                    <a:pt x="6678" y="1163"/>
                    <a:pt x="6928" y="1318"/>
                    <a:pt x="6889" y="1381"/>
                  </a:cubicBezTo>
                  <a:cubicBezTo>
                    <a:pt x="6858" y="1443"/>
                    <a:pt x="6920" y="1506"/>
                    <a:pt x="6796" y="1615"/>
                  </a:cubicBezTo>
                  <a:cubicBezTo>
                    <a:pt x="6678" y="1732"/>
                    <a:pt x="6515" y="1623"/>
                    <a:pt x="6413" y="1592"/>
                  </a:cubicBezTo>
                  <a:cubicBezTo>
                    <a:pt x="6312" y="1560"/>
                    <a:pt x="6491" y="1716"/>
                    <a:pt x="6304" y="1716"/>
                  </a:cubicBezTo>
                  <a:cubicBezTo>
                    <a:pt x="6125" y="1709"/>
                    <a:pt x="5610" y="1592"/>
                    <a:pt x="5454" y="1584"/>
                  </a:cubicBezTo>
                  <a:cubicBezTo>
                    <a:pt x="5298" y="1568"/>
                    <a:pt x="4907" y="1365"/>
                    <a:pt x="4884" y="1264"/>
                  </a:cubicBezTo>
                  <a:cubicBezTo>
                    <a:pt x="4861" y="1163"/>
                    <a:pt x="4814" y="1233"/>
                    <a:pt x="4658" y="1248"/>
                  </a:cubicBezTo>
                  <a:cubicBezTo>
                    <a:pt x="4502" y="1264"/>
                    <a:pt x="4369" y="1506"/>
                    <a:pt x="4323" y="1740"/>
                  </a:cubicBezTo>
                  <a:cubicBezTo>
                    <a:pt x="4276" y="1974"/>
                    <a:pt x="2785" y="1958"/>
                    <a:pt x="1693" y="1997"/>
                  </a:cubicBezTo>
                  <a:cubicBezTo>
                    <a:pt x="609" y="2044"/>
                    <a:pt x="0" y="62"/>
                    <a:pt x="1093" y="218"/>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grpSp>
      <p:sp>
        <p:nvSpPr>
          <p:cNvPr id="1193" name="Google Shape;1193;p104"/>
          <p:cNvSpPr txBox="1"/>
          <p:nvPr/>
        </p:nvSpPr>
        <p:spPr>
          <a:xfrm>
            <a:off x="3270875" y="248336"/>
            <a:ext cx="2595300" cy="323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800" b="1">
                <a:solidFill>
                  <a:srgbClr val="445469"/>
                </a:solidFill>
                <a:latin typeface="Lustria"/>
                <a:ea typeface="Lustria"/>
                <a:cs typeface="Lustria"/>
                <a:sym typeface="Lustria"/>
              </a:rPr>
              <a:t>Contoh</a:t>
            </a:r>
            <a:endParaRPr/>
          </a:p>
        </p:txBody>
      </p:sp>
      <p:sp>
        <p:nvSpPr>
          <p:cNvPr id="1194" name="Google Shape;1194;p104"/>
          <p:cNvSpPr/>
          <p:nvPr/>
        </p:nvSpPr>
        <p:spPr>
          <a:xfrm>
            <a:off x="8699349" y="397609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195" name="Google Shape;1195;p104"/>
          <p:cNvSpPr/>
          <p:nvPr/>
        </p:nvSpPr>
        <p:spPr>
          <a:xfrm>
            <a:off x="8382003" y="114300"/>
            <a:ext cx="582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196" name="Google Shape;1196;p104"/>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197" name="Google Shape;1197;p104"/>
          <p:cNvPicPr preferRelativeResize="0"/>
          <p:nvPr/>
        </p:nvPicPr>
        <p:blipFill>
          <a:blip r:embed="rId4">
            <a:alphaModFix/>
          </a:blip>
          <a:stretch>
            <a:fillRect/>
          </a:stretch>
        </p:blipFill>
        <p:spPr>
          <a:xfrm>
            <a:off x="7781809" y="76200"/>
            <a:ext cx="1289393" cy="537125"/>
          </a:xfrm>
          <a:prstGeom prst="rect">
            <a:avLst/>
          </a:prstGeom>
          <a:noFill/>
          <a:ln>
            <a:noFill/>
          </a:ln>
        </p:spPr>
      </p:pic>
      <p:grpSp>
        <p:nvGrpSpPr>
          <p:cNvPr id="1198" name="Google Shape;1198;p104"/>
          <p:cNvGrpSpPr/>
          <p:nvPr/>
        </p:nvGrpSpPr>
        <p:grpSpPr>
          <a:xfrm>
            <a:off x="675600" y="623525"/>
            <a:ext cx="2595300" cy="1744100"/>
            <a:chOff x="675600" y="623525"/>
            <a:chExt cx="2595300" cy="1744100"/>
          </a:xfrm>
        </p:grpSpPr>
        <p:sp>
          <p:nvSpPr>
            <p:cNvPr id="1199" name="Google Shape;1199;p104"/>
            <p:cNvSpPr/>
            <p:nvPr/>
          </p:nvSpPr>
          <p:spPr>
            <a:xfrm flipH="1">
              <a:off x="675600" y="623525"/>
              <a:ext cx="2595300" cy="174410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CFE2F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4"/>
            <p:cNvSpPr txBox="1"/>
            <p:nvPr/>
          </p:nvSpPr>
          <p:spPr>
            <a:xfrm>
              <a:off x="1113300" y="873388"/>
              <a:ext cx="1719900" cy="102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Rp. 45.000 deh.. Gimana?</a:t>
              </a:r>
              <a:endParaRPr sz="1800"/>
            </a:p>
          </p:txBody>
        </p:sp>
      </p:grpSp>
      <p:grpSp>
        <p:nvGrpSpPr>
          <p:cNvPr id="1201" name="Google Shape;1201;p104"/>
          <p:cNvGrpSpPr/>
          <p:nvPr/>
        </p:nvGrpSpPr>
        <p:grpSpPr>
          <a:xfrm>
            <a:off x="5716900" y="412050"/>
            <a:ext cx="2445825" cy="1744100"/>
            <a:chOff x="5716900" y="412050"/>
            <a:chExt cx="2445825" cy="1744100"/>
          </a:xfrm>
        </p:grpSpPr>
        <p:sp>
          <p:nvSpPr>
            <p:cNvPr id="1202" name="Google Shape;1202;p104"/>
            <p:cNvSpPr/>
            <p:nvPr/>
          </p:nvSpPr>
          <p:spPr>
            <a:xfrm>
              <a:off x="5716900" y="412050"/>
              <a:ext cx="2445825" cy="174410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D9EAD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4"/>
            <p:cNvSpPr txBox="1"/>
            <p:nvPr/>
          </p:nvSpPr>
          <p:spPr>
            <a:xfrm>
              <a:off x="6028625" y="563655"/>
              <a:ext cx="2006100" cy="98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Hmm.. leh uga.. deal yaah Rp. 45.000</a:t>
              </a:r>
              <a:endParaRPr sz="1800"/>
            </a:p>
          </p:txBody>
        </p:sp>
      </p:grpSp>
      <p:grpSp>
        <p:nvGrpSpPr>
          <p:cNvPr id="1204" name="Google Shape;1204;p104"/>
          <p:cNvGrpSpPr/>
          <p:nvPr/>
        </p:nvGrpSpPr>
        <p:grpSpPr>
          <a:xfrm>
            <a:off x="177025" y="2156150"/>
            <a:ext cx="2328350" cy="1407925"/>
            <a:chOff x="177025" y="2156150"/>
            <a:chExt cx="2328350" cy="1407925"/>
          </a:xfrm>
        </p:grpSpPr>
        <p:sp>
          <p:nvSpPr>
            <p:cNvPr id="1205" name="Google Shape;1205;p104"/>
            <p:cNvSpPr/>
            <p:nvPr/>
          </p:nvSpPr>
          <p:spPr>
            <a:xfrm flipH="1">
              <a:off x="177025" y="2156150"/>
              <a:ext cx="2328350" cy="1407925"/>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CFE2F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4"/>
            <p:cNvSpPr txBox="1"/>
            <p:nvPr/>
          </p:nvSpPr>
          <p:spPr>
            <a:xfrm>
              <a:off x="275000" y="2333250"/>
              <a:ext cx="2100000" cy="9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Oke,yuk ke meja pengesahan</a:t>
              </a:r>
              <a:endParaRPr sz="18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
                                        </p:tgtEl>
                                        <p:attrNameLst>
                                          <p:attrName>style.visibility</p:attrName>
                                        </p:attrNameLst>
                                      </p:cBhvr>
                                      <p:to>
                                        <p:strVal val="visible"/>
                                      </p:to>
                                    </p:set>
                                    <p:animEffect transition="in" filter="fade">
                                      <p:cBhvr>
                                        <p:cTn id="7" dur="1000"/>
                                        <p:tgtEl>
                                          <p:spTgt spid="1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1"/>
                                        </p:tgtEl>
                                        <p:attrNameLst>
                                          <p:attrName>style.visibility</p:attrName>
                                        </p:attrNameLst>
                                      </p:cBhvr>
                                      <p:to>
                                        <p:strVal val="visible"/>
                                      </p:to>
                                    </p:set>
                                    <p:animEffect transition="in" filter="fade">
                                      <p:cBhvr>
                                        <p:cTn id="12" dur="1000"/>
                                        <p:tgtEl>
                                          <p:spTgt spid="1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4"/>
                                        </p:tgtEl>
                                        <p:attrNameLst>
                                          <p:attrName>style.visibility</p:attrName>
                                        </p:attrNameLst>
                                      </p:cBhvr>
                                      <p:to>
                                        <p:strVal val="visible"/>
                                      </p:to>
                                    </p:set>
                                    <p:animEffect transition="in" filter="fade">
                                      <p:cBhvr>
                                        <p:cTn id="17" dur="1000"/>
                                        <p:tgtEl>
                                          <p:spTgt spid="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grpSp>
        <p:nvGrpSpPr>
          <p:cNvPr id="1211" name="Google Shape;1211;p105"/>
          <p:cNvGrpSpPr/>
          <p:nvPr/>
        </p:nvGrpSpPr>
        <p:grpSpPr>
          <a:xfrm>
            <a:off x="3609177" y="2698556"/>
            <a:ext cx="1839011" cy="2267981"/>
            <a:chOff x="6947208" y="1302660"/>
            <a:chExt cx="9401897" cy="11745113"/>
          </a:xfrm>
        </p:grpSpPr>
        <p:sp>
          <p:nvSpPr>
            <p:cNvPr id="1212" name="Google Shape;1212;p105"/>
            <p:cNvSpPr/>
            <p:nvPr/>
          </p:nvSpPr>
          <p:spPr>
            <a:xfrm>
              <a:off x="6947208" y="1588147"/>
              <a:ext cx="3148776" cy="11459626"/>
            </a:xfrm>
            <a:custGeom>
              <a:avLst/>
              <a:gdLst/>
              <a:ahLst/>
              <a:cxnLst/>
              <a:rect l="l" t="t" r="r" b="b"/>
              <a:pathLst>
                <a:path w="6562" h="23896" extrusionOk="0">
                  <a:moveTo>
                    <a:pt x="2263" y="1342"/>
                  </a:moveTo>
                  <a:lnTo>
                    <a:pt x="2263" y="1342"/>
                  </a:lnTo>
                  <a:cubicBezTo>
                    <a:pt x="2309" y="1943"/>
                    <a:pt x="1630" y="1568"/>
                    <a:pt x="1755" y="2278"/>
                  </a:cubicBezTo>
                  <a:cubicBezTo>
                    <a:pt x="1880" y="3074"/>
                    <a:pt x="1358" y="2910"/>
                    <a:pt x="1623" y="3479"/>
                  </a:cubicBezTo>
                  <a:cubicBezTo>
                    <a:pt x="1888" y="4049"/>
                    <a:pt x="1482" y="4166"/>
                    <a:pt x="1763" y="4642"/>
                  </a:cubicBezTo>
                  <a:cubicBezTo>
                    <a:pt x="1701" y="4782"/>
                    <a:pt x="1630" y="5001"/>
                    <a:pt x="1630" y="5266"/>
                  </a:cubicBezTo>
                  <a:cubicBezTo>
                    <a:pt x="1630" y="5859"/>
                    <a:pt x="2348" y="8347"/>
                    <a:pt x="1935" y="9323"/>
                  </a:cubicBezTo>
                  <a:cubicBezTo>
                    <a:pt x="1576" y="10157"/>
                    <a:pt x="1630" y="11257"/>
                    <a:pt x="1880" y="12021"/>
                  </a:cubicBezTo>
                  <a:cubicBezTo>
                    <a:pt x="2138" y="12785"/>
                    <a:pt x="2184" y="13347"/>
                    <a:pt x="2153" y="14042"/>
                  </a:cubicBezTo>
                  <a:cubicBezTo>
                    <a:pt x="2130" y="14744"/>
                    <a:pt x="2130" y="15352"/>
                    <a:pt x="2130" y="15352"/>
                  </a:cubicBezTo>
                  <a:cubicBezTo>
                    <a:pt x="2419" y="15407"/>
                    <a:pt x="2419" y="15407"/>
                    <a:pt x="2419" y="15407"/>
                  </a:cubicBezTo>
                  <a:cubicBezTo>
                    <a:pt x="2419" y="15407"/>
                    <a:pt x="2419" y="16046"/>
                    <a:pt x="2130" y="16460"/>
                  </a:cubicBezTo>
                  <a:cubicBezTo>
                    <a:pt x="1833" y="16866"/>
                    <a:pt x="1373" y="17537"/>
                    <a:pt x="1287" y="18613"/>
                  </a:cubicBezTo>
                  <a:cubicBezTo>
                    <a:pt x="1194" y="19690"/>
                    <a:pt x="960" y="20618"/>
                    <a:pt x="640" y="20883"/>
                  </a:cubicBezTo>
                  <a:cubicBezTo>
                    <a:pt x="320" y="21141"/>
                    <a:pt x="0" y="21110"/>
                    <a:pt x="0" y="21554"/>
                  </a:cubicBezTo>
                  <a:cubicBezTo>
                    <a:pt x="0" y="21991"/>
                    <a:pt x="78" y="22506"/>
                    <a:pt x="78" y="22724"/>
                  </a:cubicBezTo>
                  <a:cubicBezTo>
                    <a:pt x="78" y="22943"/>
                    <a:pt x="78" y="23247"/>
                    <a:pt x="78" y="23247"/>
                  </a:cubicBezTo>
                  <a:cubicBezTo>
                    <a:pt x="218" y="23286"/>
                    <a:pt x="218" y="23286"/>
                    <a:pt x="218" y="23286"/>
                  </a:cubicBezTo>
                  <a:cubicBezTo>
                    <a:pt x="218" y="23286"/>
                    <a:pt x="179" y="23029"/>
                    <a:pt x="218" y="22740"/>
                  </a:cubicBezTo>
                  <a:cubicBezTo>
                    <a:pt x="250" y="22451"/>
                    <a:pt x="336" y="22061"/>
                    <a:pt x="523" y="22178"/>
                  </a:cubicBezTo>
                  <a:cubicBezTo>
                    <a:pt x="710" y="22303"/>
                    <a:pt x="999" y="22842"/>
                    <a:pt x="1131" y="23099"/>
                  </a:cubicBezTo>
                  <a:cubicBezTo>
                    <a:pt x="1272" y="23349"/>
                    <a:pt x="1537" y="23591"/>
                    <a:pt x="2083" y="23434"/>
                  </a:cubicBezTo>
                  <a:cubicBezTo>
                    <a:pt x="2621" y="23286"/>
                    <a:pt x="2809" y="22927"/>
                    <a:pt x="2520" y="22842"/>
                  </a:cubicBezTo>
                  <a:cubicBezTo>
                    <a:pt x="2239" y="22756"/>
                    <a:pt x="1880" y="22896"/>
                    <a:pt x="1810" y="22592"/>
                  </a:cubicBezTo>
                  <a:cubicBezTo>
                    <a:pt x="1740" y="22280"/>
                    <a:pt x="1623" y="21500"/>
                    <a:pt x="1740" y="21094"/>
                  </a:cubicBezTo>
                  <a:cubicBezTo>
                    <a:pt x="1865" y="20688"/>
                    <a:pt x="2286" y="19417"/>
                    <a:pt x="2458" y="18941"/>
                  </a:cubicBezTo>
                  <a:cubicBezTo>
                    <a:pt x="2621" y="18465"/>
                    <a:pt x="2863" y="17911"/>
                    <a:pt x="2863" y="17911"/>
                  </a:cubicBezTo>
                  <a:cubicBezTo>
                    <a:pt x="2863" y="17911"/>
                    <a:pt x="2848" y="18652"/>
                    <a:pt x="2996" y="19011"/>
                  </a:cubicBezTo>
                  <a:cubicBezTo>
                    <a:pt x="3152" y="19370"/>
                    <a:pt x="3675" y="20743"/>
                    <a:pt x="3776" y="21032"/>
                  </a:cubicBezTo>
                  <a:cubicBezTo>
                    <a:pt x="3877" y="21312"/>
                    <a:pt x="3690" y="21500"/>
                    <a:pt x="3542" y="21656"/>
                  </a:cubicBezTo>
                  <a:cubicBezTo>
                    <a:pt x="3386" y="21812"/>
                    <a:pt x="3472" y="22178"/>
                    <a:pt x="3589" y="22467"/>
                  </a:cubicBezTo>
                  <a:cubicBezTo>
                    <a:pt x="3714" y="22756"/>
                    <a:pt x="3760" y="23114"/>
                    <a:pt x="3760" y="23263"/>
                  </a:cubicBezTo>
                  <a:cubicBezTo>
                    <a:pt x="3760" y="23419"/>
                    <a:pt x="3760" y="23739"/>
                    <a:pt x="3760" y="23739"/>
                  </a:cubicBezTo>
                  <a:cubicBezTo>
                    <a:pt x="3979" y="23739"/>
                    <a:pt x="3979" y="23739"/>
                    <a:pt x="3979" y="23739"/>
                  </a:cubicBezTo>
                  <a:cubicBezTo>
                    <a:pt x="3979" y="23739"/>
                    <a:pt x="3917" y="23388"/>
                    <a:pt x="3917" y="23099"/>
                  </a:cubicBezTo>
                  <a:cubicBezTo>
                    <a:pt x="3917" y="22810"/>
                    <a:pt x="3862" y="22607"/>
                    <a:pt x="3963" y="22553"/>
                  </a:cubicBezTo>
                  <a:cubicBezTo>
                    <a:pt x="4065" y="22506"/>
                    <a:pt x="4525" y="22912"/>
                    <a:pt x="4712" y="23200"/>
                  </a:cubicBezTo>
                  <a:cubicBezTo>
                    <a:pt x="4899" y="23489"/>
                    <a:pt x="4931" y="23895"/>
                    <a:pt x="5539" y="23739"/>
                  </a:cubicBezTo>
                  <a:cubicBezTo>
                    <a:pt x="6155" y="23591"/>
                    <a:pt x="6561" y="23263"/>
                    <a:pt x="6405" y="23083"/>
                  </a:cubicBezTo>
                  <a:cubicBezTo>
                    <a:pt x="6257" y="22896"/>
                    <a:pt x="5953" y="23044"/>
                    <a:pt x="5765" y="22943"/>
                  </a:cubicBezTo>
                  <a:cubicBezTo>
                    <a:pt x="5578" y="22842"/>
                    <a:pt x="5219" y="21944"/>
                    <a:pt x="5001" y="21398"/>
                  </a:cubicBezTo>
                  <a:cubicBezTo>
                    <a:pt x="4782" y="20860"/>
                    <a:pt x="4525" y="19736"/>
                    <a:pt x="4455" y="19081"/>
                  </a:cubicBezTo>
                  <a:cubicBezTo>
                    <a:pt x="4392" y="18418"/>
                    <a:pt x="4291" y="17911"/>
                    <a:pt x="4268" y="17685"/>
                  </a:cubicBezTo>
                  <a:cubicBezTo>
                    <a:pt x="4252" y="17466"/>
                    <a:pt x="4252" y="17061"/>
                    <a:pt x="4252" y="17061"/>
                  </a:cubicBezTo>
                  <a:cubicBezTo>
                    <a:pt x="4252" y="17061"/>
                    <a:pt x="4455" y="16296"/>
                    <a:pt x="4525" y="15976"/>
                  </a:cubicBezTo>
                  <a:cubicBezTo>
                    <a:pt x="4595" y="15649"/>
                    <a:pt x="4595" y="15415"/>
                    <a:pt x="4595" y="15415"/>
                  </a:cubicBezTo>
                  <a:cubicBezTo>
                    <a:pt x="4595" y="15415"/>
                    <a:pt x="4946" y="15485"/>
                    <a:pt x="4946" y="15259"/>
                  </a:cubicBezTo>
                  <a:cubicBezTo>
                    <a:pt x="4946" y="14073"/>
                    <a:pt x="4720" y="12013"/>
                    <a:pt x="4681" y="10352"/>
                  </a:cubicBezTo>
                  <a:cubicBezTo>
                    <a:pt x="4642" y="8784"/>
                    <a:pt x="4689" y="8207"/>
                    <a:pt x="5001" y="7747"/>
                  </a:cubicBezTo>
                  <a:cubicBezTo>
                    <a:pt x="5329" y="7271"/>
                    <a:pt x="5250" y="6623"/>
                    <a:pt x="4938" y="6093"/>
                  </a:cubicBezTo>
                  <a:cubicBezTo>
                    <a:pt x="4619" y="5570"/>
                    <a:pt x="4205" y="5141"/>
                    <a:pt x="3940" y="4806"/>
                  </a:cubicBezTo>
                  <a:cubicBezTo>
                    <a:pt x="3682" y="4462"/>
                    <a:pt x="3643" y="4447"/>
                    <a:pt x="3721" y="4150"/>
                  </a:cubicBezTo>
                  <a:cubicBezTo>
                    <a:pt x="3792" y="3846"/>
                    <a:pt x="3792" y="3472"/>
                    <a:pt x="3979" y="3487"/>
                  </a:cubicBezTo>
                  <a:cubicBezTo>
                    <a:pt x="4166" y="3511"/>
                    <a:pt x="4338" y="3487"/>
                    <a:pt x="4431" y="3245"/>
                  </a:cubicBezTo>
                  <a:cubicBezTo>
                    <a:pt x="4525" y="3004"/>
                    <a:pt x="4751" y="2551"/>
                    <a:pt x="4767" y="2239"/>
                  </a:cubicBezTo>
                  <a:cubicBezTo>
                    <a:pt x="4775" y="2075"/>
                    <a:pt x="4759" y="1981"/>
                    <a:pt x="4751" y="1919"/>
                  </a:cubicBezTo>
                  <a:cubicBezTo>
                    <a:pt x="4954" y="1615"/>
                    <a:pt x="5032" y="1076"/>
                    <a:pt x="4813" y="772"/>
                  </a:cubicBezTo>
                  <a:cubicBezTo>
                    <a:pt x="4634" y="523"/>
                    <a:pt x="4369" y="366"/>
                    <a:pt x="4088" y="296"/>
                  </a:cubicBezTo>
                  <a:cubicBezTo>
                    <a:pt x="3066" y="0"/>
                    <a:pt x="2169" y="359"/>
                    <a:pt x="2263" y="1342"/>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13" name="Google Shape;1213;p105"/>
            <p:cNvSpPr/>
            <p:nvPr/>
          </p:nvSpPr>
          <p:spPr>
            <a:xfrm>
              <a:off x="13293438" y="1302660"/>
              <a:ext cx="2759411" cy="11489239"/>
            </a:xfrm>
            <a:custGeom>
              <a:avLst/>
              <a:gdLst/>
              <a:ahLst/>
              <a:cxnLst/>
              <a:rect l="l" t="t" r="r" b="b"/>
              <a:pathLst>
                <a:path w="5750" h="23958" extrusionOk="0">
                  <a:moveTo>
                    <a:pt x="514" y="570"/>
                  </a:moveTo>
                  <a:lnTo>
                    <a:pt x="514" y="570"/>
                  </a:lnTo>
                  <a:cubicBezTo>
                    <a:pt x="421" y="460"/>
                    <a:pt x="554" y="367"/>
                    <a:pt x="733" y="367"/>
                  </a:cubicBezTo>
                  <a:cubicBezTo>
                    <a:pt x="920" y="367"/>
                    <a:pt x="788" y="172"/>
                    <a:pt x="1084" y="172"/>
                  </a:cubicBezTo>
                  <a:cubicBezTo>
                    <a:pt x="1373" y="172"/>
                    <a:pt x="1817" y="0"/>
                    <a:pt x="2168" y="117"/>
                  </a:cubicBezTo>
                  <a:cubicBezTo>
                    <a:pt x="2512" y="226"/>
                    <a:pt x="2808" y="460"/>
                    <a:pt x="3011" y="866"/>
                  </a:cubicBezTo>
                  <a:cubicBezTo>
                    <a:pt x="3214" y="1272"/>
                    <a:pt x="3245" y="1638"/>
                    <a:pt x="3120" y="1966"/>
                  </a:cubicBezTo>
                  <a:cubicBezTo>
                    <a:pt x="2988" y="2294"/>
                    <a:pt x="2863" y="2793"/>
                    <a:pt x="2863" y="2793"/>
                  </a:cubicBezTo>
                  <a:cubicBezTo>
                    <a:pt x="2863" y="2793"/>
                    <a:pt x="2902" y="2957"/>
                    <a:pt x="3175" y="3160"/>
                  </a:cubicBezTo>
                  <a:cubicBezTo>
                    <a:pt x="3448" y="3362"/>
                    <a:pt x="3986" y="3604"/>
                    <a:pt x="4470" y="4096"/>
                  </a:cubicBezTo>
                  <a:cubicBezTo>
                    <a:pt x="4946" y="4595"/>
                    <a:pt x="5118" y="5430"/>
                    <a:pt x="5320" y="5781"/>
                  </a:cubicBezTo>
                  <a:cubicBezTo>
                    <a:pt x="5523" y="6132"/>
                    <a:pt x="5375" y="7084"/>
                    <a:pt x="5539" y="7521"/>
                  </a:cubicBezTo>
                  <a:cubicBezTo>
                    <a:pt x="5702" y="7965"/>
                    <a:pt x="5430" y="8457"/>
                    <a:pt x="5430" y="8621"/>
                  </a:cubicBezTo>
                  <a:cubicBezTo>
                    <a:pt x="5430" y="8792"/>
                    <a:pt x="5640" y="12239"/>
                    <a:pt x="5695" y="12458"/>
                  </a:cubicBezTo>
                  <a:cubicBezTo>
                    <a:pt x="5749" y="12676"/>
                    <a:pt x="5609" y="12684"/>
                    <a:pt x="5118" y="12801"/>
                  </a:cubicBezTo>
                  <a:cubicBezTo>
                    <a:pt x="4618" y="12910"/>
                    <a:pt x="4805" y="12864"/>
                    <a:pt x="4735" y="13004"/>
                  </a:cubicBezTo>
                  <a:cubicBezTo>
                    <a:pt x="4657" y="13152"/>
                    <a:pt x="4657" y="13870"/>
                    <a:pt x="4657" y="14252"/>
                  </a:cubicBezTo>
                  <a:cubicBezTo>
                    <a:pt x="4657" y="14642"/>
                    <a:pt x="4548" y="15118"/>
                    <a:pt x="4602" y="15649"/>
                  </a:cubicBezTo>
                  <a:cubicBezTo>
                    <a:pt x="4657" y="16179"/>
                    <a:pt x="5079" y="17903"/>
                    <a:pt x="5063" y="18785"/>
                  </a:cubicBezTo>
                  <a:cubicBezTo>
                    <a:pt x="5047" y="19666"/>
                    <a:pt x="4844" y="22654"/>
                    <a:pt x="4860" y="22982"/>
                  </a:cubicBezTo>
                  <a:cubicBezTo>
                    <a:pt x="4876" y="23317"/>
                    <a:pt x="4876" y="23645"/>
                    <a:pt x="4876" y="23645"/>
                  </a:cubicBezTo>
                  <a:cubicBezTo>
                    <a:pt x="4290" y="23700"/>
                    <a:pt x="4290" y="23700"/>
                    <a:pt x="4290" y="23700"/>
                  </a:cubicBezTo>
                  <a:cubicBezTo>
                    <a:pt x="4314" y="23536"/>
                    <a:pt x="4314" y="23536"/>
                    <a:pt x="4314" y="23536"/>
                  </a:cubicBezTo>
                  <a:cubicBezTo>
                    <a:pt x="4314" y="23536"/>
                    <a:pt x="3908" y="23879"/>
                    <a:pt x="3097" y="23918"/>
                  </a:cubicBezTo>
                  <a:cubicBezTo>
                    <a:pt x="2293" y="23957"/>
                    <a:pt x="1817" y="23809"/>
                    <a:pt x="1724" y="23684"/>
                  </a:cubicBezTo>
                  <a:cubicBezTo>
                    <a:pt x="1630" y="23551"/>
                    <a:pt x="1669" y="23317"/>
                    <a:pt x="1927" y="23317"/>
                  </a:cubicBezTo>
                  <a:cubicBezTo>
                    <a:pt x="2184" y="23317"/>
                    <a:pt x="2309" y="23185"/>
                    <a:pt x="2403" y="23115"/>
                  </a:cubicBezTo>
                  <a:cubicBezTo>
                    <a:pt x="2496" y="23037"/>
                    <a:pt x="2332" y="22951"/>
                    <a:pt x="2332" y="22951"/>
                  </a:cubicBezTo>
                  <a:cubicBezTo>
                    <a:pt x="2332" y="22951"/>
                    <a:pt x="1708" y="23115"/>
                    <a:pt x="1100" y="23060"/>
                  </a:cubicBezTo>
                  <a:cubicBezTo>
                    <a:pt x="499" y="23005"/>
                    <a:pt x="78" y="22912"/>
                    <a:pt x="39" y="22802"/>
                  </a:cubicBezTo>
                  <a:cubicBezTo>
                    <a:pt x="0" y="22693"/>
                    <a:pt x="93" y="22413"/>
                    <a:pt x="421" y="22413"/>
                  </a:cubicBezTo>
                  <a:cubicBezTo>
                    <a:pt x="756" y="22413"/>
                    <a:pt x="991" y="22451"/>
                    <a:pt x="1193" y="22342"/>
                  </a:cubicBezTo>
                  <a:cubicBezTo>
                    <a:pt x="1396" y="22233"/>
                    <a:pt x="1575" y="22139"/>
                    <a:pt x="1575" y="22139"/>
                  </a:cubicBezTo>
                  <a:cubicBezTo>
                    <a:pt x="1575" y="22139"/>
                    <a:pt x="1669" y="21133"/>
                    <a:pt x="1872" y="20524"/>
                  </a:cubicBezTo>
                  <a:cubicBezTo>
                    <a:pt x="2075" y="19924"/>
                    <a:pt x="2239" y="19518"/>
                    <a:pt x="2091" y="19331"/>
                  </a:cubicBezTo>
                  <a:cubicBezTo>
                    <a:pt x="1942" y="19151"/>
                    <a:pt x="1630" y="17888"/>
                    <a:pt x="1654" y="17264"/>
                  </a:cubicBezTo>
                  <a:cubicBezTo>
                    <a:pt x="1669" y="16639"/>
                    <a:pt x="1669" y="16164"/>
                    <a:pt x="1490" y="15571"/>
                  </a:cubicBezTo>
                  <a:cubicBezTo>
                    <a:pt x="1303" y="14986"/>
                    <a:pt x="897" y="13004"/>
                    <a:pt x="936" y="11928"/>
                  </a:cubicBezTo>
                  <a:cubicBezTo>
                    <a:pt x="975" y="10844"/>
                    <a:pt x="897" y="10548"/>
                    <a:pt x="881" y="10290"/>
                  </a:cubicBezTo>
                  <a:cubicBezTo>
                    <a:pt x="866" y="10033"/>
                    <a:pt x="866" y="9799"/>
                    <a:pt x="866" y="9799"/>
                  </a:cubicBezTo>
                  <a:cubicBezTo>
                    <a:pt x="858" y="9713"/>
                    <a:pt x="858" y="9627"/>
                    <a:pt x="858" y="9541"/>
                  </a:cubicBezTo>
                  <a:cubicBezTo>
                    <a:pt x="842" y="7833"/>
                    <a:pt x="975" y="6889"/>
                    <a:pt x="1170" y="5664"/>
                  </a:cubicBezTo>
                  <a:cubicBezTo>
                    <a:pt x="1232" y="5235"/>
                    <a:pt x="1342" y="4899"/>
                    <a:pt x="1342" y="4657"/>
                  </a:cubicBezTo>
                  <a:cubicBezTo>
                    <a:pt x="1342" y="4423"/>
                    <a:pt x="1419" y="4002"/>
                    <a:pt x="1419" y="4002"/>
                  </a:cubicBezTo>
                  <a:cubicBezTo>
                    <a:pt x="1419" y="4002"/>
                    <a:pt x="1490" y="3924"/>
                    <a:pt x="1326" y="3659"/>
                  </a:cubicBezTo>
                  <a:cubicBezTo>
                    <a:pt x="1170" y="3394"/>
                    <a:pt x="1139" y="3261"/>
                    <a:pt x="811" y="3277"/>
                  </a:cubicBezTo>
                  <a:cubicBezTo>
                    <a:pt x="491" y="3292"/>
                    <a:pt x="265" y="3284"/>
                    <a:pt x="335" y="3058"/>
                  </a:cubicBezTo>
                  <a:cubicBezTo>
                    <a:pt x="405" y="2840"/>
                    <a:pt x="312" y="2793"/>
                    <a:pt x="374" y="2738"/>
                  </a:cubicBezTo>
                  <a:cubicBezTo>
                    <a:pt x="429" y="2684"/>
                    <a:pt x="499" y="2653"/>
                    <a:pt x="429" y="2621"/>
                  </a:cubicBezTo>
                  <a:cubicBezTo>
                    <a:pt x="366" y="2582"/>
                    <a:pt x="312" y="2590"/>
                    <a:pt x="312" y="2465"/>
                  </a:cubicBezTo>
                  <a:cubicBezTo>
                    <a:pt x="312" y="2348"/>
                    <a:pt x="195" y="2411"/>
                    <a:pt x="125" y="2348"/>
                  </a:cubicBezTo>
                  <a:cubicBezTo>
                    <a:pt x="46" y="2294"/>
                    <a:pt x="156" y="2099"/>
                    <a:pt x="257" y="1927"/>
                  </a:cubicBezTo>
                  <a:cubicBezTo>
                    <a:pt x="358" y="1748"/>
                    <a:pt x="429" y="1693"/>
                    <a:pt x="374" y="1560"/>
                  </a:cubicBezTo>
                  <a:cubicBezTo>
                    <a:pt x="312" y="1428"/>
                    <a:pt x="405" y="1295"/>
                    <a:pt x="522" y="1053"/>
                  </a:cubicBezTo>
                  <a:cubicBezTo>
                    <a:pt x="639" y="819"/>
                    <a:pt x="710" y="749"/>
                    <a:pt x="514" y="570"/>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14" name="Google Shape;1214;p105"/>
            <p:cNvSpPr/>
            <p:nvPr/>
          </p:nvSpPr>
          <p:spPr>
            <a:xfrm>
              <a:off x="13687036" y="7382449"/>
              <a:ext cx="2662069" cy="2192948"/>
            </a:xfrm>
            <a:custGeom>
              <a:avLst/>
              <a:gdLst/>
              <a:ahLst/>
              <a:cxnLst/>
              <a:rect l="l" t="t" r="r" b="b"/>
              <a:pathLst>
                <a:path w="5548" h="4573" extrusionOk="0">
                  <a:moveTo>
                    <a:pt x="3448" y="749"/>
                  </a:moveTo>
                  <a:lnTo>
                    <a:pt x="3448" y="749"/>
                  </a:lnTo>
                  <a:cubicBezTo>
                    <a:pt x="3448" y="687"/>
                    <a:pt x="3448" y="687"/>
                    <a:pt x="3448" y="687"/>
                  </a:cubicBezTo>
                  <a:cubicBezTo>
                    <a:pt x="3448" y="648"/>
                    <a:pt x="3425" y="632"/>
                    <a:pt x="3401" y="632"/>
                  </a:cubicBezTo>
                  <a:cubicBezTo>
                    <a:pt x="3386" y="632"/>
                    <a:pt x="3386" y="632"/>
                    <a:pt x="3386" y="632"/>
                  </a:cubicBezTo>
                  <a:cubicBezTo>
                    <a:pt x="3386" y="133"/>
                    <a:pt x="3386" y="133"/>
                    <a:pt x="3386" y="133"/>
                  </a:cubicBezTo>
                  <a:cubicBezTo>
                    <a:pt x="3386" y="63"/>
                    <a:pt x="3323" y="0"/>
                    <a:pt x="3253" y="0"/>
                  </a:cubicBezTo>
                  <a:cubicBezTo>
                    <a:pt x="2777" y="0"/>
                    <a:pt x="2777" y="0"/>
                    <a:pt x="2777" y="0"/>
                  </a:cubicBezTo>
                  <a:cubicBezTo>
                    <a:pt x="2777" y="211"/>
                    <a:pt x="2777" y="211"/>
                    <a:pt x="2777" y="211"/>
                  </a:cubicBezTo>
                  <a:cubicBezTo>
                    <a:pt x="3105" y="211"/>
                    <a:pt x="3105" y="211"/>
                    <a:pt x="3105" y="211"/>
                  </a:cubicBezTo>
                  <a:cubicBezTo>
                    <a:pt x="3144" y="211"/>
                    <a:pt x="3175" y="242"/>
                    <a:pt x="3175" y="273"/>
                  </a:cubicBezTo>
                  <a:cubicBezTo>
                    <a:pt x="3175" y="632"/>
                    <a:pt x="3175" y="632"/>
                    <a:pt x="3175" y="632"/>
                  </a:cubicBezTo>
                  <a:cubicBezTo>
                    <a:pt x="3144" y="632"/>
                    <a:pt x="3144" y="632"/>
                    <a:pt x="3144" y="632"/>
                  </a:cubicBezTo>
                  <a:cubicBezTo>
                    <a:pt x="3113" y="632"/>
                    <a:pt x="3097" y="640"/>
                    <a:pt x="3097" y="687"/>
                  </a:cubicBezTo>
                  <a:cubicBezTo>
                    <a:pt x="3097" y="749"/>
                    <a:pt x="3097" y="749"/>
                    <a:pt x="3097" y="749"/>
                  </a:cubicBezTo>
                  <a:cubicBezTo>
                    <a:pt x="2777" y="749"/>
                    <a:pt x="2777" y="749"/>
                    <a:pt x="2777" y="749"/>
                  </a:cubicBezTo>
                  <a:cubicBezTo>
                    <a:pt x="2777" y="4572"/>
                    <a:pt x="2777" y="4572"/>
                    <a:pt x="2777" y="4572"/>
                  </a:cubicBezTo>
                  <a:cubicBezTo>
                    <a:pt x="5165" y="4572"/>
                    <a:pt x="5165" y="4572"/>
                    <a:pt x="5165" y="4572"/>
                  </a:cubicBezTo>
                  <a:cubicBezTo>
                    <a:pt x="5375" y="4572"/>
                    <a:pt x="5547" y="4393"/>
                    <a:pt x="5547" y="4182"/>
                  </a:cubicBezTo>
                  <a:cubicBezTo>
                    <a:pt x="5547" y="1295"/>
                    <a:pt x="5547" y="1295"/>
                    <a:pt x="5547" y="1295"/>
                  </a:cubicBezTo>
                  <a:cubicBezTo>
                    <a:pt x="5547" y="1116"/>
                    <a:pt x="5422" y="960"/>
                    <a:pt x="5250" y="921"/>
                  </a:cubicBezTo>
                  <a:lnTo>
                    <a:pt x="5250" y="921"/>
                  </a:lnTo>
                  <a:lnTo>
                    <a:pt x="5250" y="921"/>
                  </a:lnTo>
                  <a:cubicBezTo>
                    <a:pt x="5242" y="913"/>
                    <a:pt x="5242" y="913"/>
                    <a:pt x="5242" y="913"/>
                  </a:cubicBezTo>
                  <a:lnTo>
                    <a:pt x="5242" y="913"/>
                  </a:lnTo>
                  <a:lnTo>
                    <a:pt x="5242" y="913"/>
                  </a:lnTo>
                  <a:cubicBezTo>
                    <a:pt x="5235" y="913"/>
                    <a:pt x="5235" y="913"/>
                    <a:pt x="5235" y="913"/>
                  </a:cubicBezTo>
                  <a:lnTo>
                    <a:pt x="5235" y="913"/>
                  </a:lnTo>
                  <a:lnTo>
                    <a:pt x="5235" y="913"/>
                  </a:lnTo>
                  <a:lnTo>
                    <a:pt x="5235" y="913"/>
                  </a:lnTo>
                  <a:cubicBezTo>
                    <a:pt x="5227" y="913"/>
                    <a:pt x="5227" y="913"/>
                    <a:pt x="5227" y="913"/>
                  </a:cubicBezTo>
                  <a:lnTo>
                    <a:pt x="5227" y="913"/>
                  </a:lnTo>
                  <a:lnTo>
                    <a:pt x="5227" y="913"/>
                  </a:lnTo>
                  <a:lnTo>
                    <a:pt x="5227" y="913"/>
                  </a:lnTo>
                  <a:lnTo>
                    <a:pt x="5227" y="913"/>
                  </a:lnTo>
                  <a:cubicBezTo>
                    <a:pt x="5219" y="913"/>
                    <a:pt x="5219" y="913"/>
                    <a:pt x="5219" y="913"/>
                  </a:cubicBezTo>
                  <a:lnTo>
                    <a:pt x="5219" y="913"/>
                  </a:lnTo>
                  <a:lnTo>
                    <a:pt x="5219" y="913"/>
                  </a:lnTo>
                  <a:lnTo>
                    <a:pt x="5219" y="913"/>
                  </a:lnTo>
                  <a:cubicBezTo>
                    <a:pt x="5211" y="913"/>
                    <a:pt x="5211" y="913"/>
                    <a:pt x="5211" y="913"/>
                  </a:cubicBezTo>
                  <a:lnTo>
                    <a:pt x="5211" y="913"/>
                  </a:lnTo>
                  <a:lnTo>
                    <a:pt x="5211" y="913"/>
                  </a:lnTo>
                  <a:lnTo>
                    <a:pt x="5211" y="913"/>
                  </a:lnTo>
                  <a:cubicBezTo>
                    <a:pt x="5203" y="913"/>
                    <a:pt x="5203" y="913"/>
                    <a:pt x="5203" y="913"/>
                  </a:cubicBezTo>
                  <a:lnTo>
                    <a:pt x="5203" y="913"/>
                  </a:lnTo>
                  <a:lnTo>
                    <a:pt x="5203" y="913"/>
                  </a:lnTo>
                  <a:cubicBezTo>
                    <a:pt x="5196" y="913"/>
                    <a:pt x="5196" y="913"/>
                    <a:pt x="5196" y="913"/>
                  </a:cubicBezTo>
                  <a:lnTo>
                    <a:pt x="5196" y="913"/>
                  </a:lnTo>
                  <a:cubicBezTo>
                    <a:pt x="5196" y="905"/>
                    <a:pt x="5196" y="905"/>
                    <a:pt x="5196" y="905"/>
                  </a:cubicBezTo>
                  <a:lnTo>
                    <a:pt x="5196" y="905"/>
                  </a:lnTo>
                  <a:cubicBezTo>
                    <a:pt x="5188" y="905"/>
                    <a:pt x="5188" y="905"/>
                    <a:pt x="5188" y="905"/>
                  </a:cubicBezTo>
                  <a:lnTo>
                    <a:pt x="5188" y="905"/>
                  </a:lnTo>
                  <a:lnTo>
                    <a:pt x="5188" y="905"/>
                  </a:lnTo>
                  <a:lnTo>
                    <a:pt x="5188" y="905"/>
                  </a:lnTo>
                  <a:cubicBezTo>
                    <a:pt x="5180" y="905"/>
                    <a:pt x="5180" y="905"/>
                    <a:pt x="5180" y="905"/>
                  </a:cubicBezTo>
                  <a:lnTo>
                    <a:pt x="5180" y="905"/>
                  </a:lnTo>
                  <a:lnTo>
                    <a:pt x="5180" y="905"/>
                  </a:lnTo>
                  <a:lnTo>
                    <a:pt x="5180" y="905"/>
                  </a:lnTo>
                  <a:lnTo>
                    <a:pt x="5180" y="905"/>
                  </a:lnTo>
                  <a:cubicBezTo>
                    <a:pt x="5172" y="905"/>
                    <a:pt x="5172" y="905"/>
                    <a:pt x="5172" y="905"/>
                  </a:cubicBezTo>
                  <a:lnTo>
                    <a:pt x="5172" y="905"/>
                  </a:lnTo>
                  <a:lnTo>
                    <a:pt x="5172" y="905"/>
                  </a:lnTo>
                  <a:lnTo>
                    <a:pt x="5172" y="905"/>
                  </a:lnTo>
                  <a:lnTo>
                    <a:pt x="5172" y="905"/>
                  </a:lnTo>
                  <a:lnTo>
                    <a:pt x="5172" y="905"/>
                  </a:lnTo>
                  <a:cubicBezTo>
                    <a:pt x="5165" y="905"/>
                    <a:pt x="5165" y="905"/>
                    <a:pt x="5165" y="905"/>
                  </a:cubicBezTo>
                  <a:lnTo>
                    <a:pt x="5165" y="905"/>
                  </a:lnTo>
                  <a:lnTo>
                    <a:pt x="5165" y="905"/>
                  </a:lnTo>
                  <a:lnTo>
                    <a:pt x="5165" y="905"/>
                  </a:lnTo>
                  <a:cubicBezTo>
                    <a:pt x="4174" y="905"/>
                    <a:pt x="4174" y="905"/>
                    <a:pt x="4174" y="905"/>
                  </a:cubicBezTo>
                  <a:cubicBezTo>
                    <a:pt x="4057" y="905"/>
                    <a:pt x="4057" y="905"/>
                    <a:pt x="4057" y="905"/>
                  </a:cubicBezTo>
                  <a:cubicBezTo>
                    <a:pt x="3674" y="905"/>
                    <a:pt x="3674" y="905"/>
                    <a:pt x="3674" y="905"/>
                  </a:cubicBezTo>
                  <a:cubicBezTo>
                    <a:pt x="3674" y="835"/>
                    <a:pt x="3674" y="835"/>
                    <a:pt x="3674" y="835"/>
                  </a:cubicBezTo>
                  <a:cubicBezTo>
                    <a:pt x="3674" y="788"/>
                    <a:pt x="3635" y="749"/>
                    <a:pt x="3596" y="749"/>
                  </a:cubicBezTo>
                  <a:lnTo>
                    <a:pt x="3448" y="749"/>
                  </a:lnTo>
                  <a:close/>
                  <a:moveTo>
                    <a:pt x="2777" y="0"/>
                  </a:moveTo>
                  <a:lnTo>
                    <a:pt x="2777" y="0"/>
                  </a:lnTo>
                  <a:cubicBezTo>
                    <a:pt x="2294" y="0"/>
                    <a:pt x="2294" y="0"/>
                    <a:pt x="2294" y="0"/>
                  </a:cubicBezTo>
                  <a:cubicBezTo>
                    <a:pt x="2223" y="0"/>
                    <a:pt x="2161" y="63"/>
                    <a:pt x="2161" y="133"/>
                  </a:cubicBezTo>
                  <a:cubicBezTo>
                    <a:pt x="2161" y="632"/>
                    <a:pt x="2161" y="632"/>
                    <a:pt x="2161" y="632"/>
                  </a:cubicBezTo>
                  <a:cubicBezTo>
                    <a:pt x="2145" y="632"/>
                    <a:pt x="2145" y="632"/>
                    <a:pt x="2145" y="632"/>
                  </a:cubicBezTo>
                  <a:cubicBezTo>
                    <a:pt x="2114" y="632"/>
                    <a:pt x="2098" y="640"/>
                    <a:pt x="2098" y="687"/>
                  </a:cubicBezTo>
                  <a:cubicBezTo>
                    <a:pt x="2098" y="749"/>
                    <a:pt x="2098" y="749"/>
                    <a:pt x="2098" y="749"/>
                  </a:cubicBezTo>
                  <a:cubicBezTo>
                    <a:pt x="1950" y="749"/>
                    <a:pt x="1950" y="749"/>
                    <a:pt x="1950" y="749"/>
                  </a:cubicBezTo>
                  <a:cubicBezTo>
                    <a:pt x="1911" y="749"/>
                    <a:pt x="1872" y="780"/>
                    <a:pt x="1872" y="835"/>
                  </a:cubicBezTo>
                  <a:cubicBezTo>
                    <a:pt x="1872" y="905"/>
                    <a:pt x="1872" y="905"/>
                    <a:pt x="1872" y="905"/>
                  </a:cubicBezTo>
                  <a:cubicBezTo>
                    <a:pt x="1490" y="905"/>
                    <a:pt x="1490" y="905"/>
                    <a:pt x="1490" y="905"/>
                  </a:cubicBezTo>
                  <a:cubicBezTo>
                    <a:pt x="1373" y="905"/>
                    <a:pt x="1373" y="905"/>
                    <a:pt x="1373" y="905"/>
                  </a:cubicBezTo>
                  <a:cubicBezTo>
                    <a:pt x="382" y="905"/>
                    <a:pt x="382" y="905"/>
                    <a:pt x="382" y="905"/>
                  </a:cubicBezTo>
                  <a:lnTo>
                    <a:pt x="382" y="905"/>
                  </a:lnTo>
                  <a:lnTo>
                    <a:pt x="382" y="905"/>
                  </a:lnTo>
                  <a:lnTo>
                    <a:pt x="382" y="905"/>
                  </a:lnTo>
                  <a:lnTo>
                    <a:pt x="382" y="905"/>
                  </a:lnTo>
                  <a:cubicBezTo>
                    <a:pt x="374" y="905"/>
                    <a:pt x="374" y="905"/>
                    <a:pt x="374" y="905"/>
                  </a:cubicBezTo>
                  <a:lnTo>
                    <a:pt x="374" y="905"/>
                  </a:lnTo>
                  <a:lnTo>
                    <a:pt x="374" y="905"/>
                  </a:lnTo>
                  <a:lnTo>
                    <a:pt x="374" y="905"/>
                  </a:lnTo>
                  <a:lnTo>
                    <a:pt x="374" y="905"/>
                  </a:lnTo>
                  <a:cubicBezTo>
                    <a:pt x="367" y="905"/>
                    <a:pt x="367" y="905"/>
                    <a:pt x="367" y="905"/>
                  </a:cubicBezTo>
                  <a:lnTo>
                    <a:pt x="367" y="905"/>
                  </a:lnTo>
                  <a:lnTo>
                    <a:pt x="367" y="905"/>
                  </a:lnTo>
                  <a:lnTo>
                    <a:pt x="367" y="905"/>
                  </a:lnTo>
                  <a:lnTo>
                    <a:pt x="367" y="905"/>
                  </a:lnTo>
                  <a:cubicBezTo>
                    <a:pt x="359" y="905"/>
                    <a:pt x="359" y="905"/>
                    <a:pt x="359" y="905"/>
                  </a:cubicBezTo>
                  <a:lnTo>
                    <a:pt x="359" y="905"/>
                  </a:lnTo>
                  <a:lnTo>
                    <a:pt x="359" y="905"/>
                  </a:lnTo>
                  <a:lnTo>
                    <a:pt x="359" y="905"/>
                  </a:lnTo>
                  <a:cubicBezTo>
                    <a:pt x="351" y="905"/>
                    <a:pt x="351" y="905"/>
                    <a:pt x="351" y="905"/>
                  </a:cubicBezTo>
                  <a:lnTo>
                    <a:pt x="351" y="905"/>
                  </a:lnTo>
                  <a:cubicBezTo>
                    <a:pt x="351" y="913"/>
                    <a:pt x="351" y="913"/>
                    <a:pt x="351" y="913"/>
                  </a:cubicBezTo>
                  <a:lnTo>
                    <a:pt x="351" y="913"/>
                  </a:lnTo>
                  <a:cubicBezTo>
                    <a:pt x="343" y="913"/>
                    <a:pt x="343" y="913"/>
                    <a:pt x="343" y="913"/>
                  </a:cubicBezTo>
                  <a:lnTo>
                    <a:pt x="343" y="913"/>
                  </a:lnTo>
                  <a:lnTo>
                    <a:pt x="343" y="913"/>
                  </a:lnTo>
                  <a:lnTo>
                    <a:pt x="343" y="913"/>
                  </a:lnTo>
                  <a:cubicBezTo>
                    <a:pt x="335" y="913"/>
                    <a:pt x="335" y="913"/>
                    <a:pt x="335" y="913"/>
                  </a:cubicBezTo>
                  <a:lnTo>
                    <a:pt x="335" y="913"/>
                  </a:lnTo>
                  <a:lnTo>
                    <a:pt x="335" y="913"/>
                  </a:lnTo>
                  <a:lnTo>
                    <a:pt x="335" y="913"/>
                  </a:lnTo>
                  <a:cubicBezTo>
                    <a:pt x="328" y="913"/>
                    <a:pt x="328" y="913"/>
                    <a:pt x="328" y="913"/>
                  </a:cubicBezTo>
                  <a:lnTo>
                    <a:pt x="328" y="913"/>
                  </a:lnTo>
                  <a:lnTo>
                    <a:pt x="328" y="913"/>
                  </a:lnTo>
                  <a:lnTo>
                    <a:pt x="328" y="913"/>
                  </a:lnTo>
                  <a:lnTo>
                    <a:pt x="328" y="913"/>
                  </a:lnTo>
                  <a:cubicBezTo>
                    <a:pt x="320" y="913"/>
                    <a:pt x="320" y="913"/>
                    <a:pt x="320" y="913"/>
                  </a:cubicBezTo>
                  <a:lnTo>
                    <a:pt x="320" y="913"/>
                  </a:lnTo>
                  <a:lnTo>
                    <a:pt x="320" y="913"/>
                  </a:lnTo>
                  <a:lnTo>
                    <a:pt x="320" y="913"/>
                  </a:lnTo>
                  <a:cubicBezTo>
                    <a:pt x="312" y="913"/>
                    <a:pt x="312" y="913"/>
                    <a:pt x="312" y="913"/>
                  </a:cubicBezTo>
                  <a:lnTo>
                    <a:pt x="312" y="913"/>
                  </a:lnTo>
                  <a:lnTo>
                    <a:pt x="312" y="913"/>
                  </a:lnTo>
                  <a:lnTo>
                    <a:pt x="312" y="913"/>
                  </a:lnTo>
                  <a:lnTo>
                    <a:pt x="312" y="913"/>
                  </a:lnTo>
                  <a:cubicBezTo>
                    <a:pt x="304" y="913"/>
                    <a:pt x="304" y="913"/>
                    <a:pt x="304" y="913"/>
                  </a:cubicBezTo>
                  <a:lnTo>
                    <a:pt x="304" y="913"/>
                  </a:lnTo>
                  <a:lnTo>
                    <a:pt x="304" y="913"/>
                  </a:lnTo>
                  <a:cubicBezTo>
                    <a:pt x="296" y="921"/>
                    <a:pt x="296" y="921"/>
                    <a:pt x="296" y="921"/>
                  </a:cubicBezTo>
                  <a:lnTo>
                    <a:pt x="296" y="921"/>
                  </a:lnTo>
                  <a:lnTo>
                    <a:pt x="296" y="921"/>
                  </a:lnTo>
                  <a:cubicBezTo>
                    <a:pt x="288" y="921"/>
                    <a:pt x="288" y="921"/>
                    <a:pt x="288" y="921"/>
                  </a:cubicBezTo>
                  <a:cubicBezTo>
                    <a:pt x="125" y="960"/>
                    <a:pt x="0" y="1116"/>
                    <a:pt x="0" y="1295"/>
                  </a:cubicBezTo>
                  <a:cubicBezTo>
                    <a:pt x="0" y="4182"/>
                    <a:pt x="0" y="4182"/>
                    <a:pt x="0" y="4182"/>
                  </a:cubicBezTo>
                  <a:cubicBezTo>
                    <a:pt x="0" y="4393"/>
                    <a:pt x="172" y="4572"/>
                    <a:pt x="382" y="4572"/>
                  </a:cubicBezTo>
                  <a:cubicBezTo>
                    <a:pt x="2777" y="4572"/>
                    <a:pt x="2777" y="4572"/>
                    <a:pt x="2777" y="4572"/>
                  </a:cubicBezTo>
                  <a:cubicBezTo>
                    <a:pt x="2777" y="749"/>
                    <a:pt x="2777" y="749"/>
                    <a:pt x="2777" y="749"/>
                  </a:cubicBezTo>
                  <a:cubicBezTo>
                    <a:pt x="2450" y="749"/>
                    <a:pt x="2450" y="749"/>
                    <a:pt x="2450" y="749"/>
                  </a:cubicBezTo>
                  <a:cubicBezTo>
                    <a:pt x="2450" y="687"/>
                    <a:pt x="2450" y="687"/>
                    <a:pt x="2450" y="687"/>
                  </a:cubicBezTo>
                  <a:cubicBezTo>
                    <a:pt x="2450" y="648"/>
                    <a:pt x="2426" y="632"/>
                    <a:pt x="2403" y="632"/>
                  </a:cubicBezTo>
                  <a:cubicBezTo>
                    <a:pt x="2371" y="632"/>
                    <a:pt x="2371" y="632"/>
                    <a:pt x="2371" y="632"/>
                  </a:cubicBezTo>
                  <a:cubicBezTo>
                    <a:pt x="2371" y="273"/>
                    <a:pt x="2371" y="273"/>
                    <a:pt x="2371" y="273"/>
                  </a:cubicBezTo>
                  <a:cubicBezTo>
                    <a:pt x="2371" y="242"/>
                    <a:pt x="2403" y="211"/>
                    <a:pt x="2442" y="211"/>
                  </a:cubicBezTo>
                  <a:cubicBezTo>
                    <a:pt x="2777" y="211"/>
                    <a:pt x="2777" y="211"/>
                    <a:pt x="2777" y="211"/>
                  </a:cubicBezTo>
                  <a:lnTo>
                    <a:pt x="2777"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15" name="Google Shape;1215;p105"/>
            <p:cNvSpPr/>
            <p:nvPr/>
          </p:nvSpPr>
          <p:spPr>
            <a:xfrm>
              <a:off x="7527024" y="6896065"/>
              <a:ext cx="2666311" cy="2188723"/>
            </a:xfrm>
            <a:custGeom>
              <a:avLst/>
              <a:gdLst/>
              <a:ahLst/>
              <a:cxnLst/>
              <a:rect l="l" t="t" r="r" b="b"/>
              <a:pathLst>
                <a:path w="5556" h="4564" extrusionOk="0">
                  <a:moveTo>
                    <a:pt x="3448" y="748"/>
                  </a:moveTo>
                  <a:lnTo>
                    <a:pt x="3448" y="748"/>
                  </a:lnTo>
                  <a:cubicBezTo>
                    <a:pt x="3448" y="686"/>
                    <a:pt x="3448" y="686"/>
                    <a:pt x="3448" y="686"/>
                  </a:cubicBezTo>
                  <a:cubicBezTo>
                    <a:pt x="3448" y="647"/>
                    <a:pt x="3425" y="623"/>
                    <a:pt x="3402" y="623"/>
                  </a:cubicBezTo>
                  <a:cubicBezTo>
                    <a:pt x="3386" y="623"/>
                    <a:pt x="3386" y="623"/>
                    <a:pt x="3386" y="623"/>
                  </a:cubicBezTo>
                  <a:cubicBezTo>
                    <a:pt x="3386" y="133"/>
                    <a:pt x="3386" y="133"/>
                    <a:pt x="3386" y="133"/>
                  </a:cubicBezTo>
                  <a:cubicBezTo>
                    <a:pt x="3386" y="55"/>
                    <a:pt x="3324" y="0"/>
                    <a:pt x="3253" y="0"/>
                  </a:cubicBezTo>
                  <a:cubicBezTo>
                    <a:pt x="2778" y="0"/>
                    <a:pt x="2778" y="0"/>
                    <a:pt x="2778" y="0"/>
                  </a:cubicBezTo>
                  <a:cubicBezTo>
                    <a:pt x="2778" y="211"/>
                    <a:pt x="2778" y="211"/>
                    <a:pt x="2778" y="211"/>
                  </a:cubicBezTo>
                  <a:cubicBezTo>
                    <a:pt x="3113" y="211"/>
                    <a:pt x="3113" y="211"/>
                    <a:pt x="3113" y="211"/>
                  </a:cubicBezTo>
                  <a:cubicBezTo>
                    <a:pt x="3144" y="211"/>
                    <a:pt x="3176" y="242"/>
                    <a:pt x="3176" y="273"/>
                  </a:cubicBezTo>
                  <a:cubicBezTo>
                    <a:pt x="3176" y="623"/>
                    <a:pt x="3176" y="623"/>
                    <a:pt x="3176" y="623"/>
                  </a:cubicBezTo>
                  <a:cubicBezTo>
                    <a:pt x="3144" y="623"/>
                    <a:pt x="3144" y="623"/>
                    <a:pt x="3144" y="623"/>
                  </a:cubicBezTo>
                  <a:cubicBezTo>
                    <a:pt x="3113" y="623"/>
                    <a:pt x="3097" y="639"/>
                    <a:pt x="3097" y="686"/>
                  </a:cubicBezTo>
                  <a:cubicBezTo>
                    <a:pt x="3097" y="748"/>
                    <a:pt x="3097" y="748"/>
                    <a:pt x="3097" y="748"/>
                  </a:cubicBezTo>
                  <a:cubicBezTo>
                    <a:pt x="2778" y="748"/>
                    <a:pt x="2778" y="748"/>
                    <a:pt x="2778" y="748"/>
                  </a:cubicBezTo>
                  <a:cubicBezTo>
                    <a:pt x="2778" y="4563"/>
                    <a:pt x="2778" y="4563"/>
                    <a:pt x="2778" y="4563"/>
                  </a:cubicBezTo>
                  <a:cubicBezTo>
                    <a:pt x="5165" y="4563"/>
                    <a:pt x="5165" y="4563"/>
                    <a:pt x="5165" y="4563"/>
                  </a:cubicBezTo>
                  <a:cubicBezTo>
                    <a:pt x="5376" y="4563"/>
                    <a:pt x="5555" y="4391"/>
                    <a:pt x="5555" y="4173"/>
                  </a:cubicBezTo>
                  <a:cubicBezTo>
                    <a:pt x="5555" y="1294"/>
                    <a:pt x="5555" y="1294"/>
                    <a:pt x="5555" y="1294"/>
                  </a:cubicBezTo>
                  <a:cubicBezTo>
                    <a:pt x="5555" y="1115"/>
                    <a:pt x="5422" y="959"/>
                    <a:pt x="5258" y="912"/>
                  </a:cubicBezTo>
                  <a:cubicBezTo>
                    <a:pt x="5251" y="912"/>
                    <a:pt x="5251" y="912"/>
                    <a:pt x="5251" y="912"/>
                  </a:cubicBezTo>
                  <a:lnTo>
                    <a:pt x="5251" y="912"/>
                  </a:lnTo>
                  <a:lnTo>
                    <a:pt x="5251" y="912"/>
                  </a:lnTo>
                  <a:cubicBezTo>
                    <a:pt x="5243" y="912"/>
                    <a:pt x="5243" y="912"/>
                    <a:pt x="5243" y="912"/>
                  </a:cubicBezTo>
                  <a:lnTo>
                    <a:pt x="5243" y="912"/>
                  </a:lnTo>
                  <a:lnTo>
                    <a:pt x="5243" y="912"/>
                  </a:lnTo>
                  <a:cubicBezTo>
                    <a:pt x="5235" y="912"/>
                    <a:pt x="5235" y="912"/>
                    <a:pt x="5235" y="912"/>
                  </a:cubicBezTo>
                  <a:lnTo>
                    <a:pt x="5235" y="912"/>
                  </a:lnTo>
                  <a:lnTo>
                    <a:pt x="5235" y="912"/>
                  </a:lnTo>
                  <a:lnTo>
                    <a:pt x="5235" y="912"/>
                  </a:lnTo>
                  <a:cubicBezTo>
                    <a:pt x="5227" y="912"/>
                    <a:pt x="5227" y="912"/>
                    <a:pt x="5227" y="912"/>
                  </a:cubicBezTo>
                  <a:lnTo>
                    <a:pt x="5227" y="912"/>
                  </a:lnTo>
                  <a:lnTo>
                    <a:pt x="5227" y="912"/>
                  </a:lnTo>
                  <a:lnTo>
                    <a:pt x="5227" y="912"/>
                  </a:lnTo>
                  <a:lnTo>
                    <a:pt x="5227" y="912"/>
                  </a:lnTo>
                  <a:cubicBezTo>
                    <a:pt x="5219" y="912"/>
                    <a:pt x="5219" y="912"/>
                    <a:pt x="5219" y="912"/>
                  </a:cubicBezTo>
                  <a:lnTo>
                    <a:pt x="5219" y="912"/>
                  </a:lnTo>
                  <a:lnTo>
                    <a:pt x="5219" y="912"/>
                  </a:lnTo>
                  <a:lnTo>
                    <a:pt x="5219" y="912"/>
                  </a:lnTo>
                  <a:lnTo>
                    <a:pt x="5219" y="912"/>
                  </a:lnTo>
                  <a:cubicBezTo>
                    <a:pt x="5212" y="904"/>
                    <a:pt x="5212" y="904"/>
                    <a:pt x="5212" y="904"/>
                  </a:cubicBezTo>
                  <a:lnTo>
                    <a:pt x="5212" y="904"/>
                  </a:lnTo>
                  <a:lnTo>
                    <a:pt x="5212" y="904"/>
                  </a:lnTo>
                  <a:cubicBezTo>
                    <a:pt x="5204" y="904"/>
                    <a:pt x="5204" y="904"/>
                    <a:pt x="5204" y="904"/>
                  </a:cubicBezTo>
                  <a:lnTo>
                    <a:pt x="5204" y="904"/>
                  </a:lnTo>
                  <a:lnTo>
                    <a:pt x="5204" y="904"/>
                  </a:lnTo>
                  <a:cubicBezTo>
                    <a:pt x="5196" y="904"/>
                    <a:pt x="5196" y="904"/>
                    <a:pt x="5196" y="904"/>
                  </a:cubicBezTo>
                  <a:lnTo>
                    <a:pt x="5196" y="904"/>
                  </a:lnTo>
                  <a:lnTo>
                    <a:pt x="5196" y="904"/>
                  </a:lnTo>
                  <a:lnTo>
                    <a:pt x="5196" y="904"/>
                  </a:lnTo>
                  <a:cubicBezTo>
                    <a:pt x="5188" y="904"/>
                    <a:pt x="5188" y="904"/>
                    <a:pt x="5188" y="904"/>
                  </a:cubicBezTo>
                  <a:lnTo>
                    <a:pt x="5188" y="904"/>
                  </a:lnTo>
                  <a:lnTo>
                    <a:pt x="5188" y="904"/>
                  </a:lnTo>
                  <a:lnTo>
                    <a:pt x="5188" y="904"/>
                  </a:lnTo>
                  <a:cubicBezTo>
                    <a:pt x="5181" y="904"/>
                    <a:pt x="5181" y="904"/>
                    <a:pt x="5181" y="904"/>
                  </a:cubicBezTo>
                  <a:lnTo>
                    <a:pt x="5181" y="904"/>
                  </a:lnTo>
                  <a:lnTo>
                    <a:pt x="5181" y="904"/>
                  </a:lnTo>
                  <a:lnTo>
                    <a:pt x="5181" y="904"/>
                  </a:lnTo>
                  <a:lnTo>
                    <a:pt x="5181" y="904"/>
                  </a:lnTo>
                  <a:cubicBezTo>
                    <a:pt x="5173" y="904"/>
                    <a:pt x="5173" y="904"/>
                    <a:pt x="5173" y="904"/>
                  </a:cubicBezTo>
                  <a:lnTo>
                    <a:pt x="5173" y="904"/>
                  </a:lnTo>
                  <a:lnTo>
                    <a:pt x="5173" y="904"/>
                  </a:lnTo>
                  <a:lnTo>
                    <a:pt x="5173" y="904"/>
                  </a:lnTo>
                  <a:lnTo>
                    <a:pt x="5173" y="904"/>
                  </a:lnTo>
                  <a:cubicBezTo>
                    <a:pt x="5165" y="904"/>
                    <a:pt x="5165" y="904"/>
                    <a:pt x="5165" y="904"/>
                  </a:cubicBezTo>
                  <a:lnTo>
                    <a:pt x="5165" y="904"/>
                  </a:lnTo>
                  <a:lnTo>
                    <a:pt x="5165" y="904"/>
                  </a:lnTo>
                  <a:lnTo>
                    <a:pt x="5165" y="904"/>
                  </a:lnTo>
                  <a:cubicBezTo>
                    <a:pt x="4174" y="904"/>
                    <a:pt x="4174" y="904"/>
                    <a:pt x="4174" y="904"/>
                  </a:cubicBezTo>
                  <a:cubicBezTo>
                    <a:pt x="4057" y="904"/>
                    <a:pt x="4057" y="904"/>
                    <a:pt x="4057" y="904"/>
                  </a:cubicBezTo>
                  <a:cubicBezTo>
                    <a:pt x="3675" y="904"/>
                    <a:pt x="3675" y="904"/>
                    <a:pt x="3675" y="904"/>
                  </a:cubicBezTo>
                  <a:cubicBezTo>
                    <a:pt x="3675" y="834"/>
                    <a:pt x="3675" y="834"/>
                    <a:pt x="3675" y="834"/>
                  </a:cubicBezTo>
                  <a:cubicBezTo>
                    <a:pt x="3675" y="787"/>
                    <a:pt x="3643" y="748"/>
                    <a:pt x="3597" y="748"/>
                  </a:cubicBezTo>
                  <a:lnTo>
                    <a:pt x="3448" y="748"/>
                  </a:lnTo>
                  <a:close/>
                  <a:moveTo>
                    <a:pt x="2778" y="0"/>
                  </a:moveTo>
                  <a:lnTo>
                    <a:pt x="2778" y="0"/>
                  </a:lnTo>
                  <a:cubicBezTo>
                    <a:pt x="2294" y="0"/>
                    <a:pt x="2294" y="0"/>
                    <a:pt x="2294" y="0"/>
                  </a:cubicBezTo>
                  <a:cubicBezTo>
                    <a:pt x="2224" y="0"/>
                    <a:pt x="2169" y="55"/>
                    <a:pt x="2169" y="133"/>
                  </a:cubicBezTo>
                  <a:cubicBezTo>
                    <a:pt x="2169" y="623"/>
                    <a:pt x="2169" y="623"/>
                    <a:pt x="2169" y="623"/>
                  </a:cubicBezTo>
                  <a:cubicBezTo>
                    <a:pt x="2146" y="623"/>
                    <a:pt x="2146" y="623"/>
                    <a:pt x="2146" y="623"/>
                  </a:cubicBezTo>
                  <a:cubicBezTo>
                    <a:pt x="2115" y="623"/>
                    <a:pt x="2099" y="639"/>
                    <a:pt x="2099" y="686"/>
                  </a:cubicBezTo>
                  <a:cubicBezTo>
                    <a:pt x="2099" y="748"/>
                    <a:pt x="2099" y="748"/>
                    <a:pt x="2099" y="748"/>
                  </a:cubicBezTo>
                  <a:cubicBezTo>
                    <a:pt x="1959" y="748"/>
                    <a:pt x="1959" y="748"/>
                    <a:pt x="1959" y="748"/>
                  </a:cubicBezTo>
                  <a:cubicBezTo>
                    <a:pt x="1912" y="748"/>
                    <a:pt x="1873" y="779"/>
                    <a:pt x="1873" y="834"/>
                  </a:cubicBezTo>
                  <a:cubicBezTo>
                    <a:pt x="1873" y="904"/>
                    <a:pt x="1873" y="904"/>
                    <a:pt x="1873" y="904"/>
                  </a:cubicBezTo>
                  <a:cubicBezTo>
                    <a:pt x="1498" y="904"/>
                    <a:pt x="1498" y="904"/>
                    <a:pt x="1498" y="904"/>
                  </a:cubicBezTo>
                  <a:cubicBezTo>
                    <a:pt x="1373" y="904"/>
                    <a:pt x="1373" y="904"/>
                    <a:pt x="1373" y="904"/>
                  </a:cubicBezTo>
                  <a:cubicBezTo>
                    <a:pt x="390" y="904"/>
                    <a:pt x="390" y="904"/>
                    <a:pt x="390" y="904"/>
                  </a:cubicBezTo>
                  <a:lnTo>
                    <a:pt x="390" y="904"/>
                  </a:lnTo>
                  <a:cubicBezTo>
                    <a:pt x="383" y="904"/>
                    <a:pt x="383" y="904"/>
                    <a:pt x="383" y="904"/>
                  </a:cubicBezTo>
                  <a:lnTo>
                    <a:pt x="383" y="904"/>
                  </a:lnTo>
                  <a:lnTo>
                    <a:pt x="383" y="904"/>
                  </a:lnTo>
                  <a:lnTo>
                    <a:pt x="383" y="904"/>
                  </a:lnTo>
                  <a:cubicBezTo>
                    <a:pt x="375" y="904"/>
                    <a:pt x="375" y="904"/>
                    <a:pt x="375" y="904"/>
                  </a:cubicBezTo>
                  <a:lnTo>
                    <a:pt x="375" y="904"/>
                  </a:lnTo>
                  <a:lnTo>
                    <a:pt x="375" y="904"/>
                  </a:lnTo>
                  <a:lnTo>
                    <a:pt x="375" y="904"/>
                  </a:lnTo>
                  <a:lnTo>
                    <a:pt x="375" y="904"/>
                  </a:lnTo>
                  <a:cubicBezTo>
                    <a:pt x="367" y="904"/>
                    <a:pt x="367" y="904"/>
                    <a:pt x="367" y="904"/>
                  </a:cubicBezTo>
                  <a:lnTo>
                    <a:pt x="367" y="904"/>
                  </a:lnTo>
                  <a:lnTo>
                    <a:pt x="367" y="904"/>
                  </a:lnTo>
                  <a:lnTo>
                    <a:pt x="367" y="904"/>
                  </a:lnTo>
                  <a:lnTo>
                    <a:pt x="367" y="904"/>
                  </a:lnTo>
                  <a:cubicBezTo>
                    <a:pt x="359" y="904"/>
                    <a:pt x="359" y="904"/>
                    <a:pt x="359" y="904"/>
                  </a:cubicBezTo>
                  <a:lnTo>
                    <a:pt x="359" y="904"/>
                  </a:lnTo>
                  <a:lnTo>
                    <a:pt x="359" y="904"/>
                  </a:lnTo>
                  <a:lnTo>
                    <a:pt x="359" y="904"/>
                  </a:lnTo>
                  <a:cubicBezTo>
                    <a:pt x="351" y="904"/>
                    <a:pt x="351" y="904"/>
                    <a:pt x="351" y="904"/>
                  </a:cubicBezTo>
                  <a:lnTo>
                    <a:pt x="351" y="904"/>
                  </a:lnTo>
                  <a:lnTo>
                    <a:pt x="351" y="904"/>
                  </a:lnTo>
                  <a:lnTo>
                    <a:pt x="351" y="904"/>
                  </a:lnTo>
                  <a:cubicBezTo>
                    <a:pt x="344" y="904"/>
                    <a:pt x="344" y="904"/>
                    <a:pt x="344" y="904"/>
                  </a:cubicBezTo>
                  <a:lnTo>
                    <a:pt x="344" y="904"/>
                  </a:lnTo>
                  <a:lnTo>
                    <a:pt x="344" y="904"/>
                  </a:lnTo>
                  <a:lnTo>
                    <a:pt x="344" y="904"/>
                  </a:lnTo>
                  <a:cubicBezTo>
                    <a:pt x="336" y="904"/>
                    <a:pt x="336" y="904"/>
                    <a:pt x="336" y="904"/>
                  </a:cubicBezTo>
                  <a:cubicBezTo>
                    <a:pt x="336" y="912"/>
                    <a:pt x="336" y="912"/>
                    <a:pt x="336" y="912"/>
                  </a:cubicBezTo>
                  <a:lnTo>
                    <a:pt x="336" y="912"/>
                  </a:lnTo>
                  <a:lnTo>
                    <a:pt x="336" y="912"/>
                  </a:lnTo>
                  <a:cubicBezTo>
                    <a:pt x="328" y="912"/>
                    <a:pt x="328" y="912"/>
                    <a:pt x="328" y="912"/>
                  </a:cubicBezTo>
                  <a:lnTo>
                    <a:pt x="328" y="912"/>
                  </a:lnTo>
                  <a:lnTo>
                    <a:pt x="328" y="912"/>
                  </a:lnTo>
                  <a:lnTo>
                    <a:pt x="328" y="912"/>
                  </a:lnTo>
                  <a:lnTo>
                    <a:pt x="328" y="912"/>
                  </a:lnTo>
                  <a:cubicBezTo>
                    <a:pt x="320" y="912"/>
                    <a:pt x="320" y="912"/>
                    <a:pt x="320" y="912"/>
                  </a:cubicBezTo>
                  <a:lnTo>
                    <a:pt x="320" y="912"/>
                  </a:lnTo>
                  <a:lnTo>
                    <a:pt x="320" y="912"/>
                  </a:lnTo>
                  <a:lnTo>
                    <a:pt x="320" y="912"/>
                  </a:lnTo>
                  <a:lnTo>
                    <a:pt x="320" y="912"/>
                  </a:lnTo>
                  <a:cubicBezTo>
                    <a:pt x="312" y="912"/>
                    <a:pt x="312" y="912"/>
                    <a:pt x="312" y="912"/>
                  </a:cubicBezTo>
                  <a:lnTo>
                    <a:pt x="312" y="912"/>
                  </a:lnTo>
                  <a:lnTo>
                    <a:pt x="312" y="912"/>
                  </a:lnTo>
                  <a:cubicBezTo>
                    <a:pt x="305" y="912"/>
                    <a:pt x="305" y="912"/>
                    <a:pt x="305" y="912"/>
                  </a:cubicBezTo>
                  <a:lnTo>
                    <a:pt x="305" y="912"/>
                  </a:lnTo>
                  <a:lnTo>
                    <a:pt x="305" y="912"/>
                  </a:lnTo>
                  <a:lnTo>
                    <a:pt x="305" y="912"/>
                  </a:lnTo>
                  <a:cubicBezTo>
                    <a:pt x="297" y="912"/>
                    <a:pt x="297" y="912"/>
                    <a:pt x="297" y="912"/>
                  </a:cubicBezTo>
                  <a:lnTo>
                    <a:pt x="297" y="912"/>
                  </a:lnTo>
                  <a:cubicBezTo>
                    <a:pt x="297" y="920"/>
                    <a:pt x="297" y="920"/>
                    <a:pt x="297" y="920"/>
                  </a:cubicBezTo>
                  <a:cubicBezTo>
                    <a:pt x="125" y="959"/>
                    <a:pt x="0" y="1115"/>
                    <a:pt x="0" y="1294"/>
                  </a:cubicBezTo>
                  <a:cubicBezTo>
                    <a:pt x="0" y="4173"/>
                    <a:pt x="0" y="4173"/>
                    <a:pt x="0" y="4173"/>
                  </a:cubicBezTo>
                  <a:cubicBezTo>
                    <a:pt x="0" y="4391"/>
                    <a:pt x="172" y="4563"/>
                    <a:pt x="390" y="4563"/>
                  </a:cubicBezTo>
                  <a:cubicBezTo>
                    <a:pt x="2778" y="4563"/>
                    <a:pt x="2778" y="4563"/>
                    <a:pt x="2778" y="4563"/>
                  </a:cubicBezTo>
                  <a:cubicBezTo>
                    <a:pt x="2778" y="748"/>
                    <a:pt x="2778" y="748"/>
                    <a:pt x="2778" y="748"/>
                  </a:cubicBezTo>
                  <a:cubicBezTo>
                    <a:pt x="2450" y="748"/>
                    <a:pt x="2450" y="748"/>
                    <a:pt x="2450" y="748"/>
                  </a:cubicBezTo>
                  <a:cubicBezTo>
                    <a:pt x="2450" y="686"/>
                    <a:pt x="2450" y="686"/>
                    <a:pt x="2450" y="686"/>
                  </a:cubicBezTo>
                  <a:cubicBezTo>
                    <a:pt x="2450" y="647"/>
                    <a:pt x="2427" y="623"/>
                    <a:pt x="2403" y="623"/>
                  </a:cubicBezTo>
                  <a:cubicBezTo>
                    <a:pt x="2380" y="623"/>
                    <a:pt x="2380" y="623"/>
                    <a:pt x="2380" y="623"/>
                  </a:cubicBezTo>
                  <a:cubicBezTo>
                    <a:pt x="2380" y="273"/>
                    <a:pt x="2380" y="273"/>
                    <a:pt x="2380" y="273"/>
                  </a:cubicBezTo>
                  <a:cubicBezTo>
                    <a:pt x="2380" y="242"/>
                    <a:pt x="2403" y="211"/>
                    <a:pt x="2442" y="211"/>
                  </a:cubicBezTo>
                  <a:cubicBezTo>
                    <a:pt x="2778" y="211"/>
                    <a:pt x="2778" y="211"/>
                    <a:pt x="2778" y="211"/>
                  </a:cubicBezTo>
                  <a:lnTo>
                    <a:pt x="2778"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16" name="Google Shape;1216;p105"/>
            <p:cNvSpPr/>
            <p:nvPr/>
          </p:nvSpPr>
          <p:spPr>
            <a:xfrm>
              <a:off x="11589965" y="4700998"/>
              <a:ext cx="2564733" cy="1463382"/>
            </a:xfrm>
            <a:custGeom>
              <a:avLst/>
              <a:gdLst/>
              <a:ahLst/>
              <a:cxnLst/>
              <a:rect l="l" t="t" r="r" b="b"/>
              <a:pathLst>
                <a:path w="5344" h="3051" extrusionOk="0">
                  <a:moveTo>
                    <a:pt x="4696" y="1131"/>
                  </a:moveTo>
                  <a:lnTo>
                    <a:pt x="4696" y="1131"/>
                  </a:lnTo>
                  <a:cubicBezTo>
                    <a:pt x="4696" y="1131"/>
                    <a:pt x="2472" y="1139"/>
                    <a:pt x="2574" y="1373"/>
                  </a:cubicBezTo>
                  <a:cubicBezTo>
                    <a:pt x="2191" y="1373"/>
                    <a:pt x="2324" y="1162"/>
                    <a:pt x="1949" y="920"/>
                  </a:cubicBezTo>
                  <a:cubicBezTo>
                    <a:pt x="1575" y="678"/>
                    <a:pt x="1192" y="0"/>
                    <a:pt x="1013" y="156"/>
                  </a:cubicBezTo>
                  <a:cubicBezTo>
                    <a:pt x="834" y="312"/>
                    <a:pt x="1411" y="827"/>
                    <a:pt x="1411" y="1115"/>
                  </a:cubicBezTo>
                  <a:cubicBezTo>
                    <a:pt x="1411" y="1412"/>
                    <a:pt x="0" y="1872"/>
                    <a:pt x="217" y="2317"/>
                  </a:cubicBezTo>
                  <a:cubicBezTo>
                    <a:pt x="444" y="2769"/>
                    <a:pt x="553" y="2699"/>
                    <a:pt x="756" y="2683"/>
                  </a:cubicBezTo>
                  <a:cubicBezTo>
                    <a:pt x="959" y="2660"/>
                    <a:pt x="998" y="2886"/>
                    <a:pt x="1427" y="2660"/>
                  </a:cubicBezTo>
                  <a:cubicBezTo>
                    <a:pt x="1848" y="2442"/>
                    <a:pt x="2191" y="2379"/>
                    <a:pt x="2316" y="2379"/>
                  </a:cubicBezTo>
                  <a:cubicBezTo>
                    <a:pt x="2449" y="2379"/>
                    <a:pt x="2394" y="2613"/>
                    <a:pt x="2410" y="2738"/>
                  </a:cubicBezTo>
                  <a:cubicBezTo>
                    <a:pt x="2425" y="2855"/>
                    <a:pt x="2363" y="3050"/>
                    <a:pt x="2620" y="3034"/>
                  </a:cubicBezTo>
                  <a:cubicBezTo>
                    <a:pt x="2878" y="3019"/>
                    <a:pt x="4937" y="3011"/>
                    <a:pt x="5140" y="3011"/>
                  </a:cubicBezTo>
                  <a:cubicBezTo>
                    <a:pt x="5343" y="3011"/>
                    <a:pt x="5327" y="1107"/>
                    <a:pt x="4696" y="1131"/>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17" name="Google Shape;1217;p105"/>
            <p:cNvSpPr/>
            <p:nvPr/>
          </p:nvSpPr>
          <p:spPr>
            <a:xfrm>
              <a:off x="8280360" y="5295230"/>
              <a:ext cx="3324413" cy="981227"/>
            </a:xfrm>
            <a:custGeom>
              <a:avLst/>
              <a:gdLst/>
              <a:ahLst/>
              <a:cxnLst/>
              <a:rect l="l" t="t" r="r" b="b"/>
              <a:pathLst>
                <a:path w="6929" h="2045" extrusionOk="0">
                  <a:moveTo>
                    <a:pt x="1093" y="218"/>
                  </a:moveTo>
                  <a:lnTo>
                    <a:pt x="1093" y="218"/>
                  </a:lnTo>
                  <a:cubicBezTo>
                    <a:pt x="1506" y="258"/>
                    <a:pt x="3948" y="320"/>
                    <a:pt x="4104" y="289"/>
                  </a:cubicBezTo>
                  <a:cubicBezTo>
                    <a:pt x="4268" y="250"/>
                    <a:pt x="4229" y="398"/>
                    <a:pt x="4244" y="437"/>
                  </a:cubicBezTo>
                  <a:cubicBezTo>
                    <a:pt x="4268" y="476"/>
                    <a:pt x="5165" y="406"/>
                    <a:pt x="5337" y="390"/>
                  </a:cubicBezTo>
                  <a:cubicBezTo>
                    <a:pt x="5508" y="375"/>
                    <a:pt x="5898" y="289"/>
                    <a:pt x="5937" y="148"/>
                  </a:cubicBezTo>
                  <a:cubicBezTo>
                    <a:pt x="5984" y="0"/>
                    <a:pt x="6070" y="70"/>
                    <a:pt x="6078" y="218"/>
                  </a:cubicBezTo>
                  <a:cubicBezTo>
                    <a:pt x="6086" y="359"/>
                    <a:pt x="5867" y="531"/>
                    <a:pt x="6015" y="539"/>
                  </a:cubicBezTo>
                  <a:cubicBezTo>
                    <a:pt x="6163" y="546"/>
                    <a:pt x="6647" y="890"/>
                    <a:pt x="6756" y="967"/>
                  </a:cubicBezTo>
                  <a:cubicBezTo>
                    <a:pt x="6866" y="1053"/>
                    <a:pt x="6873" y="1147"/>
                    <a:pt x="6772" y="1155"/>
                  </a:cubicBezTo>
                  <a:cubicBezTo>
                    <a:pt x="6678" y="1163"/>
                    <a:pt x="6928" y="1318"/>
                    <a:pt x="6889" y="1381"/>
                  </a:cubicBezTo>
                  <a:cubicBezTo>
                    <a:pt x="6858" y="1443"/>
                    <a:pt x="6920" y="1506"/>
                    <a:pt x="6796" y="1615"/>
                  </a:cubicBezTo>
                  <a:cubicBezTo>
                    <a:pt x="6678" y="1732"/>
                    <a:pt x="6515" y="1623"/>
                    <a:pt x="6413" y="1592"/>
                  </a:cubicBezTo>
                  <a:cubicBezTo>
                    <a:pt x="6312" y="1560"/>
                    <a:pt x="6491" y="1716"/>
                    <a:pt x="6304" y="1716"/>
                  </a:cubicBezTo>
                  <a:cubicBezTo>
                    <a:pt x="6125" y="1709"/>
                    <a:pt x="5610" y="1592"/>
                    <a:pt x="5454" y="1584"/>
                  </a:cubicBezTo>
                  <a:cubicBezTo>
                    <a:pt x="5298" y="1568"/>
                    <a:pt x="4907" y="1365"/>
                    <a:pt x="4884" y="1264"/>
                  </a:cubicBezTo>
                  <a:cubicBezTo>
                    <a:pt x="4861" y="1163"/>
                    <a:pt x="4814" y="1233"/>
                    <a:pt x="4658" y="1248"/>
                  </a:cubicBezTo>
                  <a:cubicBezTo>
                    <a:pt x="4502" y="1264"/>
                    <a:pt x="4369" y="1506"/>
                    <a:pt x="4323" y="1740"/>
                  </a:cubicBezTo>
                  <a:cubicBezTo>
                    <a:pt x="4276" y="1974"/>
                    <a:pt x="2785" y="1958"/>
                    <a:pt x="1693" y="1997"/>
                  </a:cubicBezTo>
                  <a:cubicBezTo>
                    <a:pt x="609" y="2044"/>
                    <a:pt x="0" y="62"/>
                    <a:pt x="1093" y="218"/>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grpSp>
      <p:sp>
        <p:nvSpPr>
          <p:cNvPr id="1218" name="Google Shape;1218;p105"/>
          <p:cNvSpPr/>
          <p:nvPr/>
        </p:nvSpPr>
        <p:spPr>
          <a:xfrm>
            <a:off x="8699349" y="397609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219" name="Google Shape;1219;p105"/>
          <p:cNvSpPr/>
          <p:nvPr/>
        </p:nvSpPr>
        <p:spPr>
          <a:xfrm>
            <a:off x="8382003" y="114300"/>
            <a:ext cx="582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220" name="Google Shape;1220;p105"/>
          <p:cNvPicPr preferRelativeResize="0"/>
          <p:nvPr/>
        </p:nvPicPr>
        <p:blipFill>
          <a:blip r:embed="rId3">
            <a:alphaModFix/>
          </a:blip>
          <a:stretch>
            <a:fillRect/>
          </a:stretch>
        </p:blipFill>
        <p:spPr>
          <a:xfrm>
            <a:off x="3382050" y="835075"/>
            <a:ext cx="1155300" cy="1155300"/>
          </a:xfrm>
          <a:prstGeom prst="rect">
            <a:avLst/>
          </a:prstGeom>
          <a:noFill/>
          <a:ln>
            <a:noFill/>
          </a:ln>
        </p:spPr>
      </p:pic>
      <p:pic>
        <p:nvPicPr>
          <p:cNvPr id="1221" name="Google Shape;1221;p105"/>
          <p:cNvPicPr preferRelativeResize="0"/>
          <p:nvPr/>
        </p:nvPicPr>
        <p:blipFill>
          <a:blip r:embed="rId4">
            <a:alphaModFix/>
          </a:blip>
          <a:stretch>
            <a:fillRect/>
          </a:stretch>
        </p:blipFill>
        <p:spPr>
          <a:xfrm>
            <a:off x="4676050" y="835075"/>
            <a:ext cx="1155300" cy="1155300"/>
          </a:xfrm>
          <a:prstGeom prst="rect">
            <a:avLst/>
          </a:prstGeom>
          <a:noFill/>
          <a:ln>
            <a:noFill/>
          </a:ln>
        </p:spPr>
      </p:pic>
      <p:grpSp>
        <p:nvGrpSpPr>
          <p:cNvPr id="1222" name="Google Shape;1222;p105"/>
          <p:cNvGrpSpPr/>
          <p:nvPr/>
        </p:nvGrpSpPr>
        <p:grpSpPr>
          <a:xfrm>
            <a:off x="1137825" y="1911850"/>
            <a:ext cx="2595300" cy="1744100"/>
            <a:chOff x="675600" y="623525"/>
            <a:chExt cx="2595300" cy="1744100"/>
          </a:xfrm>
        </p:grpSpPr>
        <p:sp>
          <p:nvSpPr>
            <p:cNvPr id="1223" name="Google Shape;1223;p105"/>
            <p:cNvSpPr/>
            <p:nvPr/>
          </p:nvSpPr>
          <p:spPr>
            <a:xfrm flipH="1">
              <a:off x="675600" y="623525"/>
              <a:ext cx="2595300" cy="174410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CFE2F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05"/>
            <p:cNvSpPr txBox="1"/>
            <p:nvPr/>
          </p:nvSpPr>
          <p:spPr>
            <a:xfrm>
              <a:off x="1190050" y="753600"/>
              <a:ext cx="1510500" cy="119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Hai, kami sudah deal di Rp.45.000</a:t>
              </a:r>
              <a:endParaRPr sz="1800"/>
            </a:p>
          </p:txBody>
        </p:sp>
      </p:grpSp>
      <p:grpSp>
        <p:nvGrpSpPr>
          <p:cNvPr id="1225" name="Google Shape;1225;p105"/>
          <p:cNvGrpSpPr/>
          <p:nvPr/>
        </p:nvGrpSpPr>
        <p:grpSpPr>
          <a:xfrm>
            <a:off x="694129" y="114300"/>
            <a:ext cx="3039118" cy="1441747"/>
            <a:chOff x="894950" y="116175"/>
            <a:chExt cx="2838175" cy="1439875"/>
          </a:xfrm>
        </p:grpSpPr>
        <p:sp>
          <p:nvSpPr>
            <p:cNvPr id="1226" name="Google Shape;1226;p105"/>
            <p:cNvSpPr/>
            <p:nvPr/>
          </p:nvSpPr>
          <p:spPr>
            <a:xfrm flipH="1">
              <a:off x="894950" y="116175"/>
              <a:ext cx="2838175" cy="1439875"/>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FFF2C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05"/>
            <p:cNvSpPr txBox="1"/>
            <p:nvPr/>
          </p:nvSpPr>
          <p:spPr>
            <a:xfrm>
              <a:off x="1199825" y="192276"/>
              <a:ext cx="23013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Oke, kami tuliskan hasil untung atau ruginya di lembar ya</a:t>
              </a:r>
              <a:endParaRPr sz="1800"/>
            </a:p>
          </p:txBody>
        </p:sp>
      </p:grpSp>
      <p:grpSp>
        <p:nvGrpSpPr>
          <p:cNvPr id="1228" name="Google Shape;1228;p105"/>
          <p:cNvGrpSpPr/>
          <p:nvPr/>
        </p:nvGrpSpPr>
        <p:grpSpPr>
          <a:xfrm>
            <a:off x="5300675" y="238800"/>
            <a:ext cx="2930900" cy="1594375"/>
            <a:chOff x="5300675" y="238800"/>
            <a:chExt cx="2930900" cy="1594375"/>
          </a:xfrm>
        </p:grpSpPr>
        <p:sp>
          <p:nvSpPr>
            <p:cNvPr id="1229" name="Google Shape;1229;p105"/>
            <p:cNvSpPr/>
            <p:nvPr/>
          </p:nvSpPr>
          <p:spPr>
            <a:xfrm>
              <a:off x="5300675" y="238800"/>
              <a:ext cx="2930900" cy="1594375"/>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F4CCC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05"/>
            <p:cNvSpPr txBox="1"/>
            <p:nvPr/>
          </p:nvSpPr>
          <p:spPr>
            <a:xfrm>
              <a:off x="5635225" y="377875"/>
              <a:ext cx="23013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Silahkan Ambil kartu baru dan kembali bertransaksi</a:t>
              </a:r>
              <a:endParaRPr sz="18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2"/>
                                        </p:tgtEl>
                                        <p:attrNameLst>
                                          <p:attrName>style.visibility</p:attrName>
                                        </p:attrNameLst>
                                      </p:cBhvr>
                                      <p:to>
                                        <p:strVal val="visible"/>
                                      </p:to>
                                    </p:set>
                                    <p:animEffect transition="in" filter="fade">
                                      <p:cBhvr>
                                        <p:cTn id="7" dur="1000"/>
                                        <p:tgtEl>
                                          <p:spTgt spid="1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5"/>
                                        </p:tgtEl>
                                        <p:attrNameLst>
                                          <p:attrName>style.visibility</p:attrName>
                                        </p:attrNameLst>
                                      </p:cBhvr>
                                      <p:to>
                                        <p:strVal val="visible"/>
                                      </p:to>
                                    </p:set>
                                    <p:animEffect transition="in" filter="fade">
                                      <p:cBhvr>
                                        <p:cTn id="12" dur="1000"/>
                                        <p:tgtEl>
                                          <p:spTgt spid="1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8"/>
                                        </p:tgtEl>
                                        <p:attrNameLst>
                                          <p:attrName>style.visibility</p:attrName>
                                        </p:attrNameLst>
                                      </p:cBhvr>
                                      <p:to>
                                        <p:strVal val="visible"/>
                                      </p:to>
                                    </p:set>
                                    <p:animEffect transition="in" filter="fade">
                                      <p:cBhvr>
                                        <p:cTn id="17" dur="1000"/>
                                        <p:tgtEl>
                                          <p:spTgt spid="1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06"/>
          <p:cNvSpPr txBox="1">
            <a:spLocks noGrp="1"/>
          </p:cNvSpPr>
          <p:nvPr>
            <p:ph type="title"/>
          </p:nvPr>
        </p:nvSpPr>
        <p:spPr>
          <a:xfrm>
            <a:off x="1745298" y="457200"/>
            <a:ext cx="5562600" cy="533400"/>
          </a:xfrm>
          <a:prstGeom prst="rect">
            <a:avLst/>
          </a:prstGeom>
          <a:noFill/>
          <a:ln>
            <a:noFill/>
          </a:ln>
        </p:spPr>
        <p:txBody>
          <a:bodyPr spcFirstLastPara="1" wrap="square" lIns="91400" tIns="182825" rIns="91400" bIns="45700" anchor="ctr" anchorCtr="0">
            <a:noAutofit/>
          </a:bodyPr>
          <a:lstStyle/>
          <a:p>
            <a:pPr marL="0" marR="0" lvl="0" indent="0" algn="ctr" rtl="0">
              <a:spcBef>
                <a:spcPts val="0"/>
              </a:spcBef>
              <a:spcAft>
                <a:spcPts val="0"/>
              </a:spcAft>
              <a:buClr>
                <a:srgbClr val="E23B06"/>
              </a:buClr>
              <a:buSzPts val="6000"/>
              <a:buFont typeface="Lustria"/>
              <a:buNone/>
            </a:pPr>
            <a:r>
              <a:rPr lang="en-US" sz="6000" b="1" i="0" u="none" strike="noStrike" cap="none">
                <a:solidFill>
                  <a:srgbClr val="E23B06"/>
                </a:solidFill>
                <a:latin typeface="Lustria"/>
                <a:ea typeface="Lustria"/>
                <a:cs typeface="Lustria"/>
                <a:sym typeface="Lustria"/>
              </a:rPr>
              <a:t>Good luck!</a:t>
            </a:r>
            <a:endParaRPr sz="6000" b="1" i="0" u="none" strike="noStrike" cap="none">
              <a:solidFill>
                <a:srgbClr val="45C4A6"/>
              </a:solidFill>
              <a:latin typeface="Lustria"/>
              <a:ea typeface="Lustria"/>
              <a:cs typeface="Lustria"/>
              <a:sym typeface="Lustria"/>
            </a:endParaRPr>
          </a:p>
        </p:txBody>
      </p:sp>
      <p:sp>
        <p:nvSpPr>
          <p:cNvPr id="1237" name="Google Shape;1237;p106"/>
          <p:cNvSpPr txBox="1">
            <a:spLocks noGrp="1"/>
          </p:cNvSpPr>
          <p:nvPr>
            <p:ph type="body" idx="3"/>
          </p:nvPr>
        </p:nvSpPr>
        <p:spPr>
          <a:xfrm>
            <a:off x="762000" y="3270123"/>
            <a:ext cx="25464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E23B06"/>
              </a:buClr>
              <a:buSzPts val="2800"/>
              <a:buFont typeface="Arial"/>
              <a:buNone/>
            </a:pPr>
            <a:r>
              <a:rPr lang="en-US" sz="2800" b="1" i="0" u="none" strike="noStrike" cap="none">
                <a:solidFill>
                  <a:srgbClr val="E23B06"/>
                </a:solidFill>
                <a:latin typeface="Arial"/>
                <a:ea typeface="Arial"/>
                <a:cs typeface="Arial"/>
                <a:sym typeface="Arial"/>
              </a:rPr>
              <a:t>BERDAGANG</a:t>
            </a:r>
            <a:endParaRPr sz="2800" b="1" i="0" u="none" strike="noStrike" cap="none">
              <a:solidFill>
                <a:srgbClr val="E23B06"/>
              </a:solidFill>
              <a:latin typeface="Arial"/>
              <a:ea typeface="Arial"/>
              <a:cs typeface="Arial"/>
              <a:sym typeface="Arial"/>
            </a:endParaRPr>
          </a:p>
        </p:txBody>
      </p:sp>
      <p:sp>
        <p:nvSpPr>
          <p:cNvPr id="1238" name="Google Shape;1238;p106"/>
          <p:cNvSpPr txBox="1">
            <a:spLocks noGrp="1"/>
          </p:cNvSpPr>
          <p:nvPr>
            <p:ph type="body" idx="6"/>
          </p:nvPr>
        </p:nvSpPr>
        <p:spPr>
          <a:xfrm>
            <a:off x="3571748" y="3286125"/>
            <a:ext cx="19812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F18D0D"/>
              </a:buClr>
              <a:buSzPts val="2800"/>
              <a:buFont typeface="Arial"/>
              <a:buNone/>
            </a:pPr>
            <a:r>
              <a:rPr lang="en-US" sz="2800" b="1" i="0" u="none" strike="noStrike" cap="none">
                <a:solidFill>
                  <a:srgbClr val="F18D0D"/>
                </a:solidFill>
                <a:latin typeface="Arial"/>
                <a:ea typeface="Arial"/>
                <a:cs typeface="Arial"/>
                <a:sym typeface="Arial"/>
              </a:rPr>
              <a:t>JANGAN</a:t>
            </a:r>
            <a:endParaRPr sz="2800" b="1" i="0" u="none" strike="noStrike" cap="none">
              <a:solidFill>
                <a:srgbClr val="F18D0D"/>
              </a:solidFill>
              <a:latin typeface="Arial"/>
              <a:ea typeface="Arial"/>
              <a:cs typeface="Arial"/>
              <a:sym typeface="Arial"/>
            </a:endParaRPr>
          </a:p>
        </p:txBody>
      </p:sp>
      <p:sp>
        <p:nvSpPr>
          <p:cNvPr id="1239" name="Google Shape;1239;p106"/>
          <p:cNvSpPr txBox="1">
            <a:spLocks noGrp="1"/>
          </p:cNvSpPr>
          <p:nvPr>
            <p:ph type="body" idx="9"/>
          </p:nvPr>
        </p:nvSpPr>
        <p:spPr>
          <a:xfrm>
            <a:off x="5943600" y="3286125"/>
            <a:ext cx="2438400" cy="457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45C4A6"/>
              </a:buClr>
              <a:buSzPts val="2800"/>
              <a:buFont typeface="Arial"/>
              <a:buNone/>
            </a:pPr>
            <a:r>
              <a:rPr lang="en-US" sz="2800" b="1" i="0" u="none" strike="noStrike" cap="none">
                <a:solidFill>
                  <a:srgbClr val="45C4A6"/>
                </a:solidFill>
                <a:latin typeface="Arial"/>
                <a:ea typeface="Arial"/>
                <a:cs typeface="Arial"/>
                <a:sym typeface="Arial"/>
              </a:rPr>
              <a:t>BEGADANG</a:t>
            </a:r>
            <a:endParaRPr sz="2800" b="1" i="0" u="none" strike="noStrike" cap="none">
              <a:solidFill>
                <a:srgbClr val="45C4A6"/>
              </a:solidFill>
              <a:latin typeface="Arial"/>
              <a:ea typeface="Arial"/>
              <a:cs typeface="Arial"/>
              <a:sym typeface="Arial"/>
            </a:endParaRPr>
          </a:p>
        </p:txBody>
      </p:sp>
      <p:sp>
        <p:nvSpPr>
          <p:cNvPr id="1240" name="Google Shape;1240;p106"/>
          <p:cNvSpPr/>
          <p:nvPr/>
        </p:nvSpPr>
        <p:spPr>
          <a:xfrm>
            <a:off x="762000" y="2343150"/>
            <a:ext cx="2514600" cy="1885950"/>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0" y="21"/>
                </a:moveTo>
                <a:cubicBezTo>
                  <a:pt x="540" y="16"/>
                  <a:pt x="536" y="12"/>
                  <a:pt x="531" y="12"/>
                </a:cubicBezTo>
                <a:cubicBezTo>
                  <a:pt x="21" y="12"/>
                  <a:pt x="21" y="12"/>
                  <a:pt x="21" y="12"/>
                </a:cubicBezTo>
                <a:cubicBezTo>
                  <a:pt x="16" y="12"/>
                  <a:pt x="12" y="16"/>
                  <a:pt x="12" y="21"/>
                </a:cubicBezTo>
                <a:cubicBezTo>
                  <a:pt x="12" y="804"/>
                  <a:pt x="12" y="804"/>
                  <a:pt x="12" y="804"/>
                </a:cubicBezTo>
                <a:cubicBezTo>
                  <a:pt x="12" y="809"/>
                  <a:pt x="16" y="812"/>
                  <a:pt x="21" y="812"/>
                </a:cubicBezTo>
                <a:cubicBezTo>
                  <a:pt x="531" y="812"/>
                  <a:pt x="531" y="812"/>
                  <a:pt x="531" y="812"/>
                </a:cubicBezTo>
                <a:cubicBezTo>
                  <a:pt x="536" y="812"/>
                  <a:pt x="540" y="809"/>
                  <a:pt x="540" y="804"/>
                </a:cubicBezTo>
                <a:lnTo>
                  <a:pt x="540" y="21"/>
                </a:lnTo>
                <a:close/>
              </a:path>
            </a:pathLst>
          </a:custGeom>
          <a:solidFill>
            <a:srgbClr val="E23B0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06"/>
          <p:cNvSpPr/>
          <p:nvPr/>
        </p:nvSpPr>
        <p:spPr>
          <a:xfrm>
            <a:off x="3429000" y="2359152"/>
            <a:ext cx="2362200" cy="1869947"/>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0" y="21"/>
                </a:moveTo>
                <a:cubicBezTo>
                  <a:pt x="540" y="16"/>
                  <a:pt x="536" y="12"/>
                  <a:pt x="531" y="12"/>
                </a:cubicBezTo>
                <a:cubicBezTo>
                  <a:pt x="21" y="12"/>
                  <a:pt x="21" y="12"/>
                  <a:pt x="21" y="12"/>
                </a:cubicBezTo>
                <a:cubicBezTo>
                  <a:pt x="16" y="12"/>
                  <a:pt x="12" y="16"/>
                  <a:pt x="12" y="21"/>
                </a:cubicBezTo>
                <a:cubicBezTo>
                  <a:pt x="12" y="804"/>
                  <a:pt x="12" y="804"/>
                  <a:pt x="12" y="804"/>
                </a:cubicBezTo>
                <a:cubicBezTo>
                  <a:pt x="12" y="809"/>
                  <a:pt x="16" y="812"/>
                  <a:pt x="21" y="812"/>
                </a:cubicBezTo>
                <a:cubicBezTo>
                  <a:pt x="531" y="812"/>
                  <a:pt x="531" y="812"/>
                  <a:pt x="531" y="812"/>
                </a:cubicBezTo>
                <a:cubicBezTo>
                  <a:pt x="536" y="812"/>
                  <a:pt x="540" y="809"/>
                  <a:pt x="540" y="804"/>
                </a:cubicBezTo>
                <a:lnTo>
                  <a:pt x="540" y="21"/>
                </a:lnTo>
                <a:close/>
              </a:path>
            </a:pathLst>
          </a:custGeom>
          <a:solidFill>
            <a:srgbClr val="F18D0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06"/>
          <p:cNvSpPr/>
          <p:nvPr/>
        </p:nvSpPr>
        <p:spPr>
          <a:xfrm>
            <a:off x="5943600" y="2343150"/>
            <a:ext cx="2438399" cy="1885950"/>
          </a:xfrm>
          <a:custGeom>
            <a:avLst/>
            <a:gdLst/>
            <a:ahLst/>
            <a:cxnLst/>
            <a:rect l="l" t="t" r="r" b="b"/>
            <a:pathLst>
              <a:path w="552" h="828" extrusionOk="0">
                <a:moveTo>
                  <a:pt x="552" y="807"/>
                </a:moveTo>
                <a:cubicBezTo>
                  <a:pt x="552" y="819"/>
                  <a:pt x="543" y="828"/>
                  <a:pt x="531" y="828"/>
                </a:cubicBezTo>
                <a:cubicBezTo>
                  <a:pt x="21" y="828"/>
                  <a:pt x="21" y="828"/>
                  <a:pt x="21" y="828"/>
                </a:cubicBezTo>
                <a:cubicBezTo>
                  <a:pt x="9" y="828"/>
                  <a:pt x="0" y="819"/>
                  <a:pt x="0" y="807"/>
                </a:cubicBezTo>
                <a:cubicBezTo>
                  <a:pt x="0" y="22"/>
                  <a:pt x="0" y="22"/>
                  <a:pt x="0" y="22"/>
                </a:cubicBezTo>
                <a:cubicBezTo>
                  <a:pt x="0" y="10"/>
                  <a:pt x="9" y="0"/>
                  <a:pt x="21" y="0"/>
                </a:cubicBezTo>
                <a:cubicBezTo>
                  <a:pt x="531" y="0"/>
                  <a:pt x="531" y="0"/>
                  <a:pt x="531" y="0"/>
                </a:cubicBezTo>
                <a:cubicBezTo>
                  <a:pt x="543" y="0"/>
                  <a:pt x="552" y="10"/>
                  <a:pt x="552" y="22"/>
                </a:cubicBezTo>
                <a:lnTo>
                  <a:pt x="552" y="807"/>
                </a:lnTo>
                <a:close/>
                <a:moveTo>
                  <a:pt x="544" y="21"/>
                </a:moveTo>
                <a:cubicBezTo>
                  <a:pt x="544" y="16"/>
                  <a:pt x="540" y="12"/>
                  <a:pt x="535" y="12"/>
                </a:cubicBezTo>
                <a:cubicBezTo>
                  <a:pt x="25" y="12"/>
                  <a:pt x="25" y="12"/>
                  <a:pt x="25" y="12"/>
                </a:cubicBezTo>
                <a:cubicBezTo>
                  <a:pt x="20" y="12"/>
                  <a:pt x="16" y="16"/>
                  <a:pt x="16" y="21"/>
                </a:cubicBezTo>
                <a:cubicBezTo>
                  <a:pt x="16" y="804"/>
                  <a:pt x="16" y="804"/>
                  <a:pt x="16" y="804"/>
                </a:cubicBezTo>
                <a:cubicBezTo>
                  <a:pt x="16" y="809"/>
                  <a:pt x="20" y="812"/>
                  <a:pt x="25" y="812"/>
                </a:cubicBezTo>
                <a:cubicBezTo>
                  <a:pt x="535" y="812"/>
                  <a:pt x="535" y="812"/>
                  <a:pt x="535" y="812"/>
                </a:cubicBezTo>
                <a:cubicBezTo>
                  <a:pt x="540" y="812"/>
                  <a:pt x="544" y="809"/>
                  <a:pt x="544" y="804"/>
                </a:cubicBezTo>
                <a:lnTo>
                  <a:pt x="544" y="21"/>
                </a:lnTo>
                <a:close/>
              </a:path>
            </a:pathLst>
          </a:custGeom>
          <a:solidFill>
            <a:srgbClr val="45C4A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06"/>
          <p:cNvSpPr/>
          <p:nvPr/>
        </p:nvSpPr>
        <p:spPr>
          <a:xfrm>
            <a:off x="3810000" y="1510817"/>
            <a:ext cx="1524000" cy="1371600"/>
          </a:xfrm>
          <a:prstGeom prst="ellipse">
            <a:avLst/>
          </a:prstGeom>
          <a:solidFill>
            <a:srgbClr val="F18D0D"/>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4" name="Google Shape;1244;p106"/>
          <p:cNvSpPr/>
          <p:nvPr/>
        </p:nvSpPr>
        <p:spPr>
          <a:xfrm>
            <a:off x="1295400" y="1553172"/>
            <a:ext cx="1479600" cy="1371600"/>
          </a:xfrm>
          <a:prstGeom prst="ellipse">
            <a:avLst/>
          </a:prstGeom>
          <a:solidFill>
            <a:srgbClr val="E23B0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5" name="Google Shape;1245;p106"/>
          <p:cNvSpPr/>
          <p:nvPr/>
        </p:nvSpPr>
        <p:spPr>
          <a:xfrm>
            <a:off x="6324600" y="1510817"/>
            <a:ext cx="1524000" cy="1371600"/>
          </a:xfrm>
          <a:prstGeom prst="ellipse">
            <a:avLst/>
          </a:prstGeom>
          <a:solidFill>
            <a:srgbClr val="45C4A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246" name="Google Shape;1246;p106"/>
          <p:cNvGrpSpPr/>
          <p:nvPr/>
        </p:nvGrpSpPr>
        <p:grpSpPr>
          <a:xfrm>
            <a:off x="6628408" y="1805655"/>
            <a:ext cx="906634" cy="821605"/>
            <a:chOff x="-2282825" y="360363"/>
            <a:chExt cx="1455738" cy="1319212"/>
          </a:xfrm>
        </p:grpSpPr>
        <p:sp>
          <p:nvSpPr>
            <p:cNvPr id="1247" name="Google Shape;1247;p106"/>
            <p:cNvSpPr/>
            <p:nvPr/>
          </p:nvSpPr>
          <p:spPr>
            <a:xfrm>
              <a:off x="-2282825" y="1173163"/>
              <a:ext cx="1455738" cy="244475"/>
            </a:xfrm>
            <a:custGeom>
              <a:avLst/>
              <a:gdLst/>
              <a:ahLst/>
              <a:cxnLst/>
              <a:rect l="l" t="t" r="r" b="b"/>
              <a:pathLst>
                <a:path w="388" h="65" extrusionOk="0">
                  <a:moveTo>
                    <a:pt x="328" y="13"/>
                  </a:moveTo>
                  <a:cubicBezTo>
                    <a:pt x="322" y="21"/>
                    <a:pt x="316" y="29"/>
                    <a:pt x="313" y="39"/>
                  </a:cubicBezTo>
                  <a:cubicBezTo>
                    <a:pt x="75" y="39"/>
                    <a:pt x="75" y="39"/>
                    <a:pt x="75" y="39"/>
                  </a:cubicBezTo>
                  <a:cubicBezTo>
                    <a:pt x="71" y="29"/>
                    <a:pt x="66" y="21"/>
                    <a:pt x="59" y="13"/>
                  </a:cubicBezTo>
                  <a:cubicBezTo>
                    <a:pt x="36" y="13"/>
                    <a:pt x="36" y="13"/>
                    <a:pt x="36" y="13"/>
                  </a:cubicBezTo>
                  <a:cubicBezTo>
                    <a:pt x="26" y="13"/>
                    <a:pt x="16" y="10"/>
                    <a:pt x="8" y="5"/>
                  </a:cubicBezTo>
                  <a:cubicBezTo>
                    <a:pt x="0" y="5"/>
                    <a:pt x="0" y="5"/>
                    <a:pt x="0" y="5"/>
                  </a:cubicBezTo>
                  <a:cubicBezTo>
                    <a:pt x="0" y="30"/>
                    <a:pt x="0" y="30"/>
                    <a:pt x="0" y="30"/>
                  </a:cubicBezTo>
                  <a:cubicBezTo>
                    <a:pt x="0" y="41"/>
                    <a:pt x="7" y="53"/>
                    <a:pt x="13" y="58"/>
                  </a:cubicBezTo>
                  <a:cubicBezTo>
                    <a:pt x="18" y="61"/>
                    <a:pt x="27" y="65"/>
                    <a:pt x="36" y="65"/>
                  </a:cubicBezTo>
                  <a:cubicBezTo>
                    <a:pt x="352" y="65"/>
                    <a:pt x="352" y="65"/>
                    <a:pt x="352" y="65"/>
                  </a:cubicBezTo>
                  <a:cubicBezTo>
                    <a:pt x="372" y="65"/>
                    <a:pt x="388" y="49"/>
                    <a:pt x="388" y="30"/>
                  </a:cubicBezTo>
                  <a:cubicBezTo>
                    <a:pt x="388" y="0"/>
                    <a:pt x="388" y="0"/>
                    <a:pt x="388" y="0"/>
                  </a:cubicBezTo>
                  <a:cubicBezTo>
                    <a:pt x="378" y="8"/>
                    <a:pt x="366" y="13"/>
                    <a:pt x="352" y="13"/>
                  </a:cubicBezTo>
                  <a:lnTo>
                    <a:pt x="328" y="13"/>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06"/>
            <p:cNvSpPr/>
            <p:nvPr/>
          </p:nvSpPr>
          <p:spPr>
            <a:xfrm>
              <a:off x="-2282825" y="360363"/>
              <a:ext cx="1455738" cy="798512"/>
            </a:xfrm>
            <a:custGeom>
              <a:avLst/>
              <a:gdLst/>
              <a:ahLst/>
              <a:cxnLst/>
              <a:rect l="l" t="t" r="r" b="b"/>
              <a:pathLst>
                <a:path w="388" h="213" extrusionOk="0">
                  <a:moveTo>
                    <a:pt x="352" y="0"/>
                  </a:moveTo>
                  <a:cubicBezTo>
                    <a:pt x="36" y="0"/>
                    <a:pt x="36" y="0"/>
                    <a:pt x="36" y="0"/>
                  </a:cubicBezTo>
                  <a:cubicBezTo>
                    <a:pt x="16" y="0"/>
                    <a:pt x="0" y="15"/>
                    <a:pt x="0" y="35"/>
                  </a:cubicBezTo>
                  <a:cubicBezTo>
                    <a:pt x="0" y="177"/>
                    <a:pt x="0" y="177"/>
                    <a:pt x="0" y="177"/>
                  </a:cubicBezTo>
                  <a:cubicBezTo>
                    <a:pt x="0" y="188"/>
                    <a:pt x="7" y="200"/>
                    <a:pt x="13" y="205"/>
                  </a:cubicBezTo>
                  <a:cubicBezTo>
                    <a:pt x="18" y="209"/>
                    <a:pt x="27" y="213"/>
                    <a:pt x="36" y="213"/>
                  </a:cubicBezTo>
                  <a:cubicBezTo>
                    <a:pt x="352" y="213"/>
                    <a:pt x="352" y="213"/>
                    <a:pt x="352" y="213"/>
                  </a:cubicBezTo>
                  <a:cubicBezTo>
                    <a:pt x="372" y="213"/>
                    <a:pt x="388" y="197"/>
                    <a:pt x="388" y="177"/>
                  </a:cubicBezTo>
                  <a:cubicBezTo>
                    <a:pt x="388" y="35"/>
                    <a:pt x="388" y="35"/>
                    <a:pt x="388" y="35"/>
                  </a:cubicBezTo>
                  <a:cubicBezTo>
                    <a:pt x="388" y="15"/>
                    <a:pt x="372" y="0"/>
                    <a:pt x="352" y="0"/>
                  </a:cubicBezTo>
                  <a:moveTo>
                    <a:pt x="361" y="137"/>
                  </a:moveTo>
                  <a:cubicBezTo>
                    <a:pt x="340" y="145"/>
                    <a:pt x="322" y="162"/>
                    <a:pt x="313" y="186"/>
                  </a:cubicBezTo>
                  <a:cubicBezTo>
                    <a:pt x="75" y="186"/>
                    <a:pt x="75" y="186"/>
                    <a:pt x="75" y="186"/>
                  </a:cubicBezTo>
                  <a:cubicBezTo>
                    <a:pt x="66" y="163"/>
                    <a:pt x="47" y="145"/>
                    <a:pt x="27" y="138"/>
                  </a:cubicBezTo>
                  <a:cubicBezTo>
                    <a:pt x="27" y="75"/>
                    <a:pt x="27" y="75"/>
                    <a:pt x="27" y="75"/>
                  </a:cubicBezTo>
                  <a:cubicBezTo>
                    <a:pt x="47" y="67"/>
                    <a:pt x="66" y="50"/>
                    <a:pt x="74" y="26"/>
                  </a:cubicBezTo>
                  <a:cubicBezTo>
                    <a:pt x="313" y="26"/>
                    <a:pt x="313" y="26"/>
                    <a:pt x="313" y="26"/>
                  </a:cubicBezTo>
                  <a:cubicBezTo>
                    <a:pt x="322" y="52"/>
                    <a:pt x="340" y="68"/>
                    <a:pt x="361" y="75"/>
                  </a:cubicBezTo>
                  <a:lnTo>
                    <a:pt x="361" y="137"/>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06"/>
            <p:cNvSpPr/>
            <p:nvPr/>
          </p:nvSpPr>
          <p:spPr>
            <a:xfrm>
              <a:off x="-1790700" y="520700"/>
              <a:ext cx="468313" cy="473075"/>
            </a:xfrm>
            <a:custGeom>
              <a:avLst/>
              <a:gdLst/>
              <a:ahLst/>
              <a:cxnLst/>
              <a:rect l="l" t="t" r="r" b="b"/>
              <a:pathLst>
                <a:path w="125" h="126" extrusionOk="0">
                  <a:moveTo>
                    <a:pt x="63" y="0"/>
                  </a:moveTo>
                  <a:cubicBezTo>
                    <a:pt x="28" y="0"/>
                    <a:pt x="0" y="28"/>
                    <a:pt x="0" y="63"/>
                  </a:cubicBezTo>
                  <a:cubicBezTo>
                    <a:pt x="0" y="98"/>
                    <a:pt x="28" y="126"/>
                    <a:pt x="63" y="126"/>
                  </a:cubicBezTo>
                  <a:cubicBezTo>
                    <a:pt x="97" y="126"/>
                    <a:pt x="125" y="98"/>
                    <a:pt x="125" y="63"/>
                  </a:cubicBezTo>
                  <a:cubicBezTo>
                    <a:pt x="125" y="28"/>
                    <a:pt x="97" y="0"/>
                    <a:pt x="63" y="0"/>
                  </a:cubicBezTo>
                  <a:moveTo>
                    <a:pt x="68" y="99"/>
                  </a:moveTo>
                  <a:cubicBezTo>
                    <a:pt x="68" y="111"/>
                    <a:pt x="68" y="111"/>
                    <a:pt x="68" y="111"/>
                  </a:cubicBezTo>
                  <a:cubicBezTo>
                    <a:pt x="57" y="111"/>
                    <a:pt x="57" y="111"/>
                    <a:pt x="57" y="111"/>
                  </a:cubicBezTo>
                  <a:cubicBezTo>
                    <a:pt x="57" y="100"/>
                    <a:pt x="57" y="100"/>
                    <a:pt x="57" y="100"/>
                  </a:cubicBezTo>
                  <a:cubicBezTo>
                    <a:pt x="49" y="100"/>
                    <a:pt x="41" y="97"/>
                    <a:pt x="37" y="95"/>
                  </a:cubicBezTo>
                  <a:cubicBezTo>
                    <a:pt x="40" y="81"/>
                    <a:pt x="40" y="81"/>
                    <a:pt x="40" y="81"/>
                  </a:cubicBezTo>
                  <a:cubicBezTo>
                    <a:pt x="45" y="84"/>
                    <a:pt x="52" y="86"/>
                    <a:pt x="60" y="86"/>
                  </a:cubicBezTo>
                  <a:cubicBezTo>
                    <a:pt x="66" y="86"/>
                    <a:pt x="71" y="84"/>
                    <a:pt x="71" y="79"/>
                  </a:cubicBezTo>
                  <a:cubicBezTo>
                    <a:pt x="71" y="75"/>
                    <a:pt x="67" y="72"/>
                    <a:pt x="58" y="69"/>
                  </a:cubicBezTo>
                  <a:cubicBezTo>
                    <a:pt x="46" y="65"/>
                    <a:pt x="38" y="59"/>
                    <a:pt x="38" y="48"/>
                  </a:cubicBezTo>
                  <a:cubicBezTo>
                    <a:pt x="38" y="38"/>
                    <a:pt x="45" y="30"/>
                    <a:pt x="57" y="27"/>
                  </a:cubicBezTo>
                  <a:cubicBezTo>
                    <a:pt x="57" y="16"/>
                    <a:pt x="57" y="16"/>
                    <a:pt x="57" y="16"/>
                  </a:cubicBezTo>
                  <a:cubicBezTo>
                    <a:pt x="69" y="16"/>
                    <a:pt x="69" y="16"/>
                    <a:pt x="69" y="16"/>
                  </a:cubicBezTo>
                  <a:cubicBezTo>
                    <a:pt x="69" y="26"/>
                    <a:pt x="69" y="26"/>
                    <a:pt x="69" y="26"/>
                  </a:cubicBezTo>
                  <a:cubicBezTo>
                    <a:pt x="76" y="27"/>
                    <a:pt x="82" y="28"/>
                    <a:pt x="85" y="30"/>
                  </a:cubicBezTo>
                  <a:cubicBezTo>
                    <a:pt x="82" y="43"/>
                    <a:pt x="82" y="43"/>
                    <a:pt x="82" y="43"/>
                  </a:cubicBezTo>
                  <a:cubicBezTo>
                    <a:pt x="79" y="42"/>
                    <a:pt x="74" y="39"/>
                    <a:pt x="65" y="39"/>
                  </a:cubicBezTo>
                  <a:cubicBezTo>
                    <a:pt x="58" y="39"/>
                    <a:pt x="55" y="43"/>
                    <a:pt x="55" y="46"/>
                  </a:cubicBezTo>
                  <a:cubicBezTo>
                    <a:pt x="55" y="50"/>
                    <a:pt x="59" y="52"/>
                    <a:pt x="69" y="56"/>
                  </a:cubicBezTo>
                  <a:cubicBezTo>
                    <a:pt x="83" y="61"/>
                    <a:pt x="89" y="67"/>
                    <a:pt x="89" y="78"/>
                  </a:cubicBezTo>
                  <a:cubicBezTo>
                    <a:pt x="89" y="88"/>
                    <a:pt x="81" y="97"/>
                    <a:pt x="68" y="99"/>
                  </a:cubicBezTo>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06"/>
            <p:cNvSpPr/>
            <p:nvPr/>
          </p:nvSpPr>
          <p:spPr>
            <a:xfrm>
              <a:off x="-2282825" y="1431925"/>
              <a:ext cx="1455738" cy="247650"/>
            </a:xfrm>
            <a:custGeom>
              <a:avLst/>
              <a:gdLst/>
              <a:ahLst/>
              <a:cxnLst/>
              <a:rect l="l" t="t" r="r" b="b"/>
              <a:pathLst>
                <a:path w="388" h="66" extrusionOk="0">
                  <a:moveTo>
                    <a:pt x="328" y="14"/>
                  </a:moveTo>
                  <a:cubicBezTo>
                    <a:pt x="322" y="21"/>
                    <a:pt x="316" y="30"/>
                    <a:pt x="313" y="40"/>
                  </a:cubicBezTo>
                  <a:cubicBezTo>
                    <a:pt x="75" y="40"/>
                    <a:pt x="75" y="40"/>
                    <a:pt x="75" y="40"/>
                  </a:cubicBezTo>
                  <a:cubicBezTo>
                    <a:pt x="71" y="30"/>
                    <a:pt x="66" y="21"/>
                    <a:pt x="59" y="14"/>
                  </a:cubicBezTo>
                  <a:cubicBezTo>
                    <a:pt x="36" y="14"/>
                    <a:pt x="36" y="14"/>
                    <a:pt x="36" y="14"/>
                  </a:cubicBezTo>
                  <a:cubicBezTo>
                    <a:pt x="26" y="14"/>
                    <a:pt x="16" y="11"/>
                    <a:pt x="8" y="6"/>
                  </a:cubicBezTo>
                  <a:cubicBezTo>
                    <a:pt x="0" y="6"/>
                    <a:pt x="0" y="6"/>
                    <a:pt x="0" y="6"/>
                  </a:cubicBezTo>
                  <a:cubicBezTo>
                    <a:pt x="0" y="31"/>
                    <a:pt x="0" y="31"/>
                    <a:pt x="0" y="31"/>
                  </a:cubicBezTo>
                  <a:cubicBezTo>
                    <a:pt x="0" y="42"/>
                    <a:pt x="7" y="53"/>
                    <a:pt x="13" y="58"/>
                  </a:cubicBezTo>
                  <a:cubicBezTo>
                    <a:pt x="18" y="62"/>
                    <a:pt x="27" y="66"/>
                    <a:pt x="36" y="66"/>
                  </a:cubicBezTo>
                  <a:cubicBezTo>
                    <a:pt x="352" y="66"/>
                    <a:pt x="352" y="66"/>
                    <a:pt x="352" y="66"/>
                  </a:cubicBezTo>
                  <a:cubicBezTo>
                    <a:pt x="372" y="66"/>
                    <a:pt x="388" y="50"/>
                    <a:pt x="388" y="31"/>
                  </a:cubicBezTo>
                  <a:cubicBezTo>
                    <a:pt x="388" y="0"/>
                    <a:pt x="388" y="0"/>
                    <a:pt x="388" y="0"/>
                  </a:cubicBezTo>
                  <a:cubicBezTo>
                    <a:pt x="378" y="9"/>
                    <a:pt x="366" y="14"/>
                    <a:pt x="352" y="14"/>
                  </a:cubicBezTo>
                  <a:lnTo>
                    <a:pt x="328" y="14"/>
                  </a:lnTo>
                  <a:close/>
                </a:path>
              </a:pathLst>
            </a:custGeom>
            <a:solidFill>
              <a:srgbClr val="E23B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51" name="Google Shape;1251;p106"/>
          <p:cNvSpPr/>
          <p:nvPr/>
        </p:nvSpPr>
        <p:spPr>
          <a:xfrm>
            <a:off x="1541761" y="1772712"/>
            <a:ext cx="955078" cy="962622"/>
          </a:xfrm>
          <a:custGeom>
            <a:avLst/>
            <a:gdLst/>
            <a:ahLst/>
            <a:cxnLst/>
            <a:rect l="l" t="t" r="r" b="b"/>
            <a:pathLst>
              <a:path w="361" h="361" extrusionOk="0">
                <a:moveTo>
                  <a:pt x="225" y="233"/>
                </a:moveTo>
                <a:cubicBezTo>
                  <a:pt x="225" y="235"/>
                  <a:pt x="226" y="238"/>
                  <a:pt x="226" y="240"/>
                </a:cubicBezTo>
                <a:cubicBezTo>
                  <a:pt x="226" y="255"/>
                  <a:pt x="226" y="255"/>
                  <a:pt x="226" y="255"/>
                </a:cubicBezTo>
                <a:cubicBezTo>
                  <a:pt x="226" y="289"/>
                  <a:pt x="175" y="315"/>
                  <a:pt x="113" y="315"/>
                </a:cubicBezTo>
                <a:cubicBezTo>
                  <a:pt x="51" y="315"/>
                  <a:pt x="0" y="289"/>
                  <a:pt x="0" y="255"/>
                </a:cubicBezTo>
                <a:cubicBezTo>
                  <a:pt x="0" y="240"/>
                  <a:pt x="0" y="240"/>
                  <a:pt x="0" y="240"/>
                </a:cubicBezTo>
                <a:cubicBezTo>
                  <a:pt x="0" y="238"/>
                  <a:pt x="1" y="235"/>
                  <a:pt x="1" y="233"/>
                </a:cubicBezTo>
                <a:cubicBezTo>
                  <a:pt x="8" y="263"/>
                  <a:pt x="56" y="285"/>
                  <a:pt x="113" y="285"/>
                </a:cubicBezTo>
                <a:cubicBezTo>
                  <a:pt x="171" y="285"/>
                  <a:pt x="218" y="263"/>
                  <a:pt x="225" y="233"/>
                </a:cubicBezTo>
                <a:moveTo>
                  <a:pt x="113" y="331"/>
                </a:moveTo>
                <a:cubicBezTo>
                  <a:pt x="56" y="331"/>
                  <a:pt x="8" y="308"/>
                  <a:pt x="1" y="278"/>
                </a:cubicBezTo>
                <a:cubicBezTo>
                  <a:pt x="1" y="280"/>
                  <a:pt x="0" y="283"/>
                  <a:pt x="0" y="285"/>
                </a:cubicBezTo>
                <a:cubicBezTo>
                  <a:pt x="0" y="300"/>
                  <a:pt x="0" y="300"/>
                  <a:pt x="0" y="300"/>
                </a:cubicBezTo>
                <a:cubicBezTo>
                  <a:pt x="0" y="334"/>
                  <a:pt x="51" y="361"/>
                  <a:pt x="113" y="361"/>
                </a:cubicBezTo>
                <a:cubicBezTo>
                  <a:pt x="175" y="361"/>
                  <a:pt x="226" y="334"/>
                  <a:pt x="226" y="300"/>
                </a:cubicBezTo>
                <a:cubicBezTo>
                  <a:pt x="226" y="285"/>
                  <a:pt x="226" y="285"/>
                  <a:pt x="226" y="285"/>
                </a:cubicBezTo>
                <a:cubicBezTo>
                  <a:pt x="226" y="283"/>
                  <a:pt x="225" y="280"/>
                  <a:pt x="225" y="278"/>
                </a:cubicBezTo>
                <a:cubicBezTo>
                  <a:pt x="218" y="308"/>
                  <a:pt x="171" y="331"/>
                  <a:pt x="113" y="331"/>
                </a:cubicBezTo>
                <a:moveTo>
                  <a:pt x="113" y="150"/>
                </a:moveTo>
                <a:cubicBezTo>
                  <a:pt x="51" y="150"/>
                  <a:pt x="0" y="177"/>
                  <a:pt x="0" y="210"/>
                </a:cubicBezTo>
                <a:cubicBezTo>
                  <a:pt x="0" y="244"/>
                  <a:pt x="51" y="270"/>
                  <a:pt x="113" y="270"/>
                </a:cubicBezTo>
                <a:cubicBezTo>
                  <a:pt x="175" y="270"/>
                  <a:pt x="226" y="244"/>
                  <a:pt x="226" y="210"/>
                </a:cubicBezTo>
                <a:cubicBezTo>
                  <a:pt x="226" y="177"/>
                  <a:pt x="175" y="150"/>
                  <a:pt x="113" y="150"/>
                </a:cubicBezTo>
                <a:moveTo>
                  <a:pt x="248" y="270"/>
                </a:moveTo>
                <a:cubicBezTo>
                  <a:pt x="246" y="270"/>
                  <a:pt x="243" y="270"/>
                  <a:pt x="241" y="270"/>
                </a:cubicBezTo>
                <a:cubicBezTo>
                  <a:pt x="241" y="300"/>
                  <a:pt x="241" y="300"/>
                  <a:pt x="241" y="300"/>
                </a:cubicBezTo>
                <a:cubicBezTo>
                  <a:pt x="243" y="300"/>
                  <a:pt x="246" y="300"/>
                  <a:pt x="248" y="300"/>
                </a:cubicBezTo>
                <a:cubicBezTo>
                  <a:pt x="310" y="300"/>
                  <a:pt x="361" y="274"/>
                  <a:pt x="361" y="240"/>
                </a:cubicBezTo>
                <a:cubicBezTo>
                  <a:pt x="361" y="225"/>
                  <a:pt x="361" y="225"/>
                  <a:pt x="361" y="225"/>
                </a:cubicBezTo>
                <a:cubicBezTo>
                  <a:pt x="361" y="223"/>
                  <a:pt x="361" y="220"/>
                  <a:pt x="360" y="218"/>
                </a:cubicBezTo>
                <a:cubicBezTo>
                  <a:pt x="353" y="248"/>
                  <a:pt x="306" y="270"/>
                  <a:pt x="248" y="270"/>
                </a:cubicBezTo>
                <a:moveTo>
                  <a:pt x="248" y="120"/>
                </a:moveTo>
                <a:cubicBezTo>
                  <a:pt x="310" y="120"/>
                  <a:pt x="361" y="93"/>
                  <a:pt x="361" y="60"/>
                </a:cubicBezTo>
                <a:cubicBezTo>
                  <a:pt x="361" y="27"/>
                  <a:pt x="310" y="0"/>
                  <a:pt x="248" y="0"/>
                </a:cubicBezTo>
                <a:cubicBezTo>
                  <a:pt x="186" y="0"/>
                  <a:pt x="136" y="27"/>
                  <a:pt x="136" y="60"/>
                </a:cubicBezTo>
                <a:cubicBezTo>
                  <a:pt x="136" y="93"/>
                  <a:pt x="186" y="120"/>
                  <a:pt x="248" y="120"/>
                </a:cubicBezTo>
                <a:moveTo>
                  <a:pt x="248" y="135"/>
                </a:moveTo>
                <a:cubicBezTo>
                  <a:pt x="191" y="135"/>
                  <a:pt x="144" y="112"/>
                  <a:pt x="137" y="83"/>
                </a:cubicBezTo>
                <a:cubicBezTo>
                  <a:pt x="136" y="85"/>
                  <a:pt x="136" y="88"/>
                  <a:pt x="136" y="90"/>
                </a:cubicBezTo>
                <a:cubicBezTo>
                  <a:pt x="136" y="105"/>
                  <a:pt x="136" y="105"/>
                  <a:pt x="136" y="105"/>
                </a:cubicBezTo>
                <a:cubicBezTo>
                  <a:pt x="136" y="118"/>
                  <a:pt x="143" y="130"/>
                  <a:pt x="156" y="140"/>
                </a:cubicBezTo>
                <a:cubicBezTo>
                  <a:pt x="178" y="144"/>
                  <a:pt x="197" y="152"/>
                  <a:pt x="211" y="162"/>
                </a:cubicBezTo>
                <a:cubicBezTo>
                  <a:pt x="223" y="164"/>
                  <a:pt x="235" y="165"/>
                  <a:pt x="248" y="165"/>
                </a:cubicBezTo>
                <a:cubicBezTo>
                  <a:pt x="310" y="165"/>
                  <a:pt x="361" y="138"/>
                  <a:pt x="361" y="105"/>
                </a:cubicBezTo>
                <a:cubicBezTo>
                  <a:pt x="361" y="90"/>
                  <a:pt x="361" y="90"/>
                  <a:pt x="361" y="90"/>
                </a:cubicBezTo>
                <a:cubicBezTo>
                  <a:pt x="361" y="88"/>
                  <a:pt x="361" y="85"/>
                  <a:pt x="360" y="83"/>
                </a:cubicBezTo>
                <a:cubicBezTo>
                  <a:pt x="353" y="112"/>
                  <a:pt x="306" y="135"/>
                  <a:pt x="248" y="135"/>
                </a:cubicBezTo>
                <a:moveTo>
                  <a:pt x="248" y="180"/>
                </a:moveTo>
                <a:cubicBezTo>
                  <a:pt x="242" y="180"/>
                  <a:pt x="236" y="180"/>
                  <a:pt x="230" y="179"/>
                </a:cubicBezTo>
                <a:cubicBezTo>
                  <a:pt x="237" y="189"/>
                  <a:pt x="241" y="199"/>
                  <a:pt x="241" y="210"/>
                </a:cubicBezTo>
                <a:cubicBezTo>
                  <a:pt x="243" y="210"/>
                  <a:pt x="246" y="210"/>
                  <a:pt x="248" y="210"/>
                </a:cubicBezTo>
                <a:cubicBezTo>
                  <a:pt x="310" y="210"/>
                  <a:pt x="361" y="183"/>
                  <a:pt x="361" y="150"/>
                </a:cubicBezTo>
                <a:cubicBezTo>
                  <a:pt x="361" y="135"/>
                  <a:pt x="361" y="135"/>
                  <a:pt x="361" y="135"/>
                </a:cubicBezTo>
                <a:cubicBezTo>
                  <a:pt x="361" y="133"/>
                  <a:pt x="361" y="130"/>
                  <a:pt x="360" y="128"/>
                </a:cubicBezTo>
                <a:cubicBezTo>
                  <a:pt x="353" y="157"/>
                  <a:pt x="306" y="180"/>
                  <a:pt x="248" y="180"/>
                </a:cubicBezTo>
                <a:moveTo>
                  <a:pt x="248" y="225"/>
                </a:moveTo>
                <a:cubicBezTo>
                  <a:pt x="246" y="225"/>
                  <a:pt x="243" y="225"/>
                  <a:pt x="241" y="225"/>
                </a:cubicBezTo>
                <a:cubicBezTo>
                  <a:pt x="241" y="255"/>
                  <a:pt x="241" y="255"/>
                  <a:pt x="241" y="255"/>
                </a:cubicBezTo>
                <a:cubicBezTo>
                  <a:pt x="243" y="255"/>
                  <a:pt x="246" y="255"/>
                  <a:pt x="248" y="255"/>
                </a:cubicBezTo>
                <a:cubicBezTo>
                  <a:pt x="310" y="255"/>
                  <a:pt x="361" y="229"/>
                  <a:pt x="361" y="195"/>
                </a:cubicBezTo>
                <a:cubicBezTo>
                  <a:pt x="361" y="180"/>
                  <a:pt x="361" y="180"/>
                  <a:pt x="361" y="180"/>
                </a:cubicBezTo>
                <a:cubicBezTo>
                  <a:pt x="361" y="178"/>
                  <a:pt x="361" y="175"/>
                  <a:pt x="360" y="173"/>
                </a:cubicBezTo>
                <a:cubicBezTo>
                  <a:pt x="353" y="202"/>
                  <a:pt x="306" y="225"/>
                  <a:pt x="248" y="225"/>
                </a:cubicBezTo>
              </a:path>
            </a:pathLst>
          </a:custGeom>
          <a:solidFill>
            <a:srgbClr val="F18D0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52" name="Google Shape;1252;p106"/>
          <p:cNvGrpSpPr/>
          <p:nvPr/>
        </p:nvGrpSpPr>
        <p:grpSpPr>
          <a:xfrm>
            <a:off x="3955044" y="1695167"/>
            <a:ext cx="1303506" cy="996441"/>
            <a:chOff x="-711200" y="1319213"/>
            <a:chExt cx="1728788" cy="1304925"/>
          </a:xfrm>
        </p:grpSpPr>
        <p:sp>
          <p:nvSpPr>
            <p:cNvPr id="1253" name="Google Shape;1253;p106"/>
            <p:cNvSpPr/>
            <p:nvPr/>
          </p:nvSpPr>
          <p:spPr>
            <a:xfrm>
              <a:off x="131763" y="2125663"/>
              <a:ext cx="68263" cy="104775"/>
            </a:xfrm>
            <a:custGeom>
              <a:avLst/>
              <a:gdLst/>
              <a:ahLst/>
              <a:cxnLst/>
              <a:rect l="l" t="t" r="r" b="b"/>
              <a:pathLst>
                <a:path w="18" h="28" extrusionOk="0">
                  <a:moveTo>
                    <a:pt x="15" y="7"/>
                  </a:moveTo>
                  <a:cubicBezTo>
                    <a:pt x="14" y="5"/>
                    <a:pt x="12" y="4"/>
                    <a:pt x="11" y="4"/>
                  </a:cubicBezTo>
                  <a:cubicBezTo>
                    <a:pt x="7" y="2"/>
                    <a:pt x="4" y="1"/>
                    <a:pt x="0" y="0"/>
                  </a:cubicBezTo>
                  <a:cubicBezTo>
                    <a:pt x="0" y="28"/>
                    <a:pt x="0" y="28"/>
                    <a:pt x="0" y="28"/>
                  </a:cubicBezTo>
                  <a:cubicBezTo>
                    <a:pt x="6" y="28"/>
                    <a:pt x="13" y="26"/>
                    <a:pt x="16" y="20"/>
                  </a:cubicBezTo>
                  <a:cubicBezTo>
                    <a:pt x="17" y="17"/>
                    <a:pt x="18" y="14"/>
                    <a:pt x="17" y="11"/>
                  </a:cubicBezTo>
                  <a:cubicBezTo>
                    <a:pt x="17" y="9"/>
                    <a:pt x="16" y="8"/>
                    <a:pt x="15" y="7"/>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06"/>
            <p:cNvSpPr/>
            <p:nvPr/>
          </p:nvSpPr>
          <p:spPr>
            <a:xfrm>
              <a:off x="20638" y="1952625"/>
              <a:ext cx="52388" cy="98425"/>
            </a:xfrm>
            <a:custGeom>
              <a:avLst/>
              <a:gdLst/>
              <a:ahLst/>
              <a:cxnLst/>
              <a:rect l="l" t="t" r="r" b="b"/>
              <a:pathLst>
                <a:path w="14" h="26" extrusionOk="0">
                  <a:moveTo>
                    <a:pt x="2" y="7"/>
                  </a:moveTo>
                  <a:cubicBezTo>
                    <a:pt x="1" y="9"/>
                    <a:pt x="0" y="10"/>
                    <a:pt x="0" y="12"/>
                  </a:cubicBezTo>
                  <a:cubicBezTo>
                    <a:pt x="0" y="14"/>
                    <a:pt x="0" y="16"/>
                    <a:pt x="1" y="18"/>
                  </a:cubicBezTo>
                  <a:cubicBezTo>
                    <a:pt x="1" y="19"/>
                    <a:pt x="3" y="20"/>
                    <a:pt x="4" y="21"/>
                  </a:cubicBezTo>
                  <a:cubicBezTo>
                    <a:pt x="6" y="23"/>
                    <a:pt x="7" y="23"/>
                    <a:pt x="9" y="24"/>
                  </a:cubicBezTo>
                  <a:cubicBezTo>
                    <a:pt x="11" y="25"/>
                    <a:pt x="12" y="25"/>
                    <a:pt x="14" y="26"/>
                  </a:cubicBezTo>
                  <a:cubicBezTo>
                    <a:pt x="14" y="0"/>
                    <a:pt x="14" y="0"/>
                    <a:pt x="14" y="0"/>
                  </a:cubicBezTo>
                  <a:cubicBezTo>
                    <a:pt x="10" y="1"/>
                    <a:pt x="5" y="3"/>
                    <a:pt x="2" y="7"/>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06"/>
            <p:cNvSpPr/>
            <p:nvPr/>
          </p:nvSpPr>
          <p:spPr>
            <a:xfrm>
              <a:off x="-711200" y="1319213"/>
              <a:ext cx="1728788" cy="1304925"/>
            </a:xfrm>
            <a:custGeom>
              <a:avLst/>
              <a:gdLst/>
              <a:ahLst/>
              <a:cxnLst/>
              <a:rect l="l" t="t" r="r" b="b"/>
              <a:pathLst>
                <a:path w="461" h="348" extrusionOk="0">
                  <a:moveTo>
                    <a:pt x="235" y="79"/>
                  </a:moveTo>
                  <a:cubicBezTo>
                    <a:pt x="259" y="58"/>
                    <a:pt x="276" y="12"/>
                    <a:pt x="266" y="10"/>
                  </a:cubicBezTo>
                  <a:cubicBezTo>
                    <a:pt x="252" y="8"/>
                    <a:pt x="223" y="19"/>
                    <a:pt x="209" y="22"/>
                  </a:cubicBezTo>
                  <a:cubicBezTo>
                    <a:pt x="190" y="24"/>
                    <a:pt x="168" y="0"/>
                    <a:pt x="156" y="13"/>
                  </a:cubicBezTo>
                  <a:cubicBezTo>
                    <a:pt x="146" y="24"/>
                    <a:pt x="163" y="63"/>
                    <a:pt x="189" y="81"/>
                  </a:cubicBezTo>
                  <a:cubicBezTo>
                    <a:pt x="111" y="119"/>
                    <a:pt x="0" y="314"/>
                    <a:pt x="193" y="328"/>
                  </a:cubicBezTo>
                  <a:cubicBezTo>
                    <a:pt x="461" y="348"/>
                    <a:pt x="327" y="117"/>
                    <a:pt x="235" y="79"/>
                  </a:cubicBezTo>
                  <a:moveTo>
                    <a:pt x="258" y="232"/>
                  </a:moveTo>
                  <a:cubicBezTo>
                    <a:pt x="257" y="240"/>
                    <a:pt x="253" y="247"/>
                    <a:pt x="247" y="251"/>
                  </a:cubicBezTo>
                  <a:cubicBezTo>
                    <a:pt x="241" y="256"/>
                    <a:pt x="233" y="259"/>
                    <a:pt x="225" y="259"/>
                  </a:cubicBezTo>
                  <a:cubicBezTo>
                    <a:pt x="225" y="268"/>
                    <a:pt x="225" y="268"/>
                    <a:pt x="225" y="268"/>
                  </a:cubicBezTo>
                  <a:cubicBezTo>
                    <a:pt x="225" y="270"/>
                    <a:pt x="224" y="272"/>
                    <a:pt x="222" y="274"/>
                  </a:cubicBezTo>
                  <a:cubicBezTo>
                    <a:pt x="220" y="276"/>
                    <a:pt x="217" y="276"/>
                    <a:pt x="214" y="275"/>
                  </a:cubicBezTo>
                  <a:cubicBezTo>
                    <a:pt x="211" y="273"/>
                    <a:pt x="209" y="271"/>
                    <a:pt x="209" y="268"/>
                  </a:cubicBezTo>
                  <a:cubicBezTo>
                    <a:pt x="209" y="258"/>
                    <a:pt x="209" y="258"/>
                    <a:pt x="209" y="258"/>
                  </a:cubicBezTo>
                  <a:cubicBezTo>
                    <a:pt x="208" y="258"/>
                    <a:pt x="206" y="258"/>
                    <a:pt x="205" y="258"/>
                  </a:cubicBezTo>
                  <a:cubicBezTo>
                    <a:pt x="198" y="256"/>
                    <a:pt x="191" y="252"/>
                    <a:pt x="186" y="246"/>
                  </a:cubicBezTo>
                  <a:cubicBezTo>
                    <a:pt x="183" y="243"/>
                    <a:pt x="181" y="239"/>
                    <a:pt x="180" y="236"/>
                  </a:cubicBezTo>
                  <a:cubicBezTo>
                    <a:pt x="180" y="235"/>
                    <a:pt x="179" y="234"/>
                    <a:pt x="179" y="233"/>
                  </a:cubicBezTo>
                  <a:cubicBezTo>
                    <a:pt x="179" y="232"/>
                    <a:pt x="178" y="231"/>
                    <a:pt x="178" y="230"/>
                  </a:cubicBezTo>
                  <a:cubicBezTo>
                    <a:pt x="178" y="229"/>
                    <a:pt x="179" y="227"/>
                    <a:pt x="179" y="226"/>
                  </a:cubicBezTo>
                  <a:cubicBezTo>
                    <a:pt x="181" y="223"/>
                    <a:pt x="184" y="221"/>
                    <a:pt x="187" y="222"/>
                  </a:cubicBezTo>
                  <a:cubicBezTo>
                    <a:pt x="190" y="222"/>
                    <a:pt x="193" y="224"/>
                    <a:pt x="194" y="227"/>
                  </a:cubicBezTo>
                  <a:cubicBezTo>
                    <a:pt x="194" y="228"/>
                    <a:pt x="194" y="229"/>
                    <a:pt x="194" y="230"/>
                  </a:cubicBezTo>
                  <a:cubicBezTo>
                    <a:pt x="195" y="231"/>
                    <a:pt x="195" y="232"/>
                    <a:pt x="196" y="232"/>
                  </a:cubicBezTo>
                  <a:cubicBezTo>
                    <a:pt x="197" y="234"/>
                    <a:pt x="198" y="236"/>
                    <a:pt x="199" y="237"/>
                  </a:cubicBezTo>
                  <a:cubicBezTo>
                    <a:pt x="202" y="240"/>
                    <a:pt x="205" y="241"/>
                    <a:pt x="209" y="242"/>
                  </a:cubicBezTo>
                  <a:cubicBezTo>
                    <a:pt x="209" y="211"/>
                    <a:pt x="209" y="211"/>
                    <a:pt x="209" y="211"/>
                  </a:cubicBezTo>
                  <a:cubicBezTo>
                    <a:pt x="202" y="209"/>
                    <a:pt x="194" y="207"/>
                    <a:pt x="189" y="202"/>
                  </a:cubicBezTo>
                  <a:cubicBezTo>
                    <a:pt x="186" y="200"/>
                    <a:pt x="183" y="197"/>
                    <a:pt x="182" y="194"/>
                  </a:cubicBezTo>
                  <a:cubicBezTo>
                    <a:pt x="180" y="190"/>
                    <a:pt x="179" y="186"/>
                    <a:pt x="179" y="183"/>
                  </a:cubicBezTo>
                  <a:cubicBezTo>
                    <a:pt x="179" y="179"/>
                    <a:pt x="180" y="175"/>
                    <a:pt x="181" y="171"/>
                  </a:cubicBezTo>
                  <a:cubicBezTo>
                    <a:pt x="183" y="168"/>
                    <a:pt x="185" y="165"/>
                    <a:pt x="188" y="162"/>
                  </a:cubicBezTo>
                  <a:cubicBezTo>
                    <a:pt x="194" y="157"/>
                    <a:pt x="201" y="154"/>
                    <a:pt x="209" y="153"/>
                  </a:cubicBezTo>
                  <a:cubicBezTo>
                    <a:pt x="209" y="144"/>
                    <a:pt x="209" y="144"/>
                    <a:pt x="209" y="144"/>
                  </a:cubicBezTo>
                  <a:cubicBezTo>
                    <a:pt x="209" y="142"/>
                    <a:pt x="210" y="140"/>
                    <a:pt x="212" y="138"/>
                  </a:cubicBezTo>
                  <a:cubicBezTo>
                    <a:pt x="214" y="136"/>
                    <a:pt x="218" y="136"/>
                    <a:pt x="220" y="137"/>
                  </a:cubicBezTo>
                  <a:cubicBezTo>
                    <a:pt x="223" y="138"/>
                    <a:pt x="225" y="141"/>
                    <a:pt x="225" y="144"/>
                  </a:cubicBezTo>
                  <a:cubicBezTo>
                    <a:pt x="225" y="153"/>
                    <a:pt x="225" y="153"/>
                    <a:pt x="225" y="153"/>
                  </a:cubicBezTo>
                  <a:cubicBezTo>
                    <a:pt x="226" y="153"/>
                    <a:pt x="227" y="153"/>
                    <a:pt x="228" y="153"/>
                  </a:cubicBezTo>
                  <a:cubicBezTo>
                    <a:pt x="236" y="155"/>
                    <a:pt x="243" y="158"/>
                    <a:pt x="249" y="163"/>
                  </a:cubicBezTo>
                  <a:cubicBezTo>
                    <a:pt x="251" y="166"/>
                    <a:pt x="253" y="169"/>
                    <a:pt x="255" y="172"/>
                  </a:cubicBezTo>
                  <a:cubicBezTo>
                    <a:pt x="255" y="173"/>
                    <a:pt x="256" y="174"/>
                    <a:pt x="256" y="175"/>
                  </a:cubicBezTo>
                  <a:cubicBezTo>
                    <a:pt x="256" y="176"/>
                    <a:pt x="257" y="177"/>
                    <a:pt x="257" y="178"/>
                  </a:cubicBezTo>
                  <a:cubicBezTo>
                    <a:pt x="257" y="180"/>
                    <a:pt x="257" y="181"/>
                    <a:pt x="256" y="183"/>
                  </a:cubicBezTo>
                  <a:cubicBezTo>
                    <a:pt x="255" y="185"/>
                    <a:pt x="252" y="187"/>
                    <a:pt x="249" y="187"/>
                  </a:cubicBezTo>
                  <a:cubicBezTo>
                    <a:pt x="245" y="187"/>
                    <a:pt x="243" y="185"/>
                    <a:pt x="242" y="182"/>
                  </a:cubicBezTo>
                  <a:cubicBezTo>
                    <a:pt x="241" y="181"/>
                    <a:pt x="241" y="180"/>
                    <a:pt x="241" y="179"/>
                  </a:cubicBezTo>
                  <a:cubicBezTo>
                    <a:pt x="240" y="179"/>
                    <a:pt x="240" y="178"/>
                    <a:pt x="239" y="177"/>
                  </a:cubicBezTo>
                  <a:cubicBezTo>
                    <a:pt x="238" y="175"/>
                    <a:pt x="237" y="174"/>
                    <a:pt x="236" y="173"/>
                  </a:cubicBezTo>
                  <a:cubicBezTo>
                    <a:pt x="233" y="171"/>
                    <a:pt x="229" y="170"/>
                    <a:pt x="225" y="169"/>
                  </a:cubicBezTo>
                  <a:cubicBezTo>
                    <a:pt x="225" y="199"/>
                    <a:pt x="225" y="199"/>
                    <a:pt x="225" y="199"/>
                  </a:cubicBezTo>
                  <a:cubicBezTo>
                    <a:pt x="229" y="200"/>
                    <a:pt x="234" y="201"/>
                    <a:pt x="238" y="203"/>
                  </a:cubicBezTo>
                  <a:cubicBezTo>
                    <a:pt x="245" y="205"/>
                    <a:pt x="251" y="209"/>
                    <a:pt x="255" y="215"/>
                  </a:cubicBezTo>
                  <a:cubicBezTo>
                    <a:pt x="254" y="214"/>
                    <a:pt x="254" y="214"/>
                    <a:pt x="255" y="215"/>
                  </a:cubicBezTo>
                  <a:cubicBezTo>
                    <a:pt x="256" y="217"/>
                    <a:pt x="255" y="216"/>
                    <a:pt x="255" y="216"/>
                  </a:cubicBezTo>
                  <a:cubicBezTo>
                    <a:pt x="258" y="221"/>
                    <a:pt x="259" y="227"/>
                    <a:pt x="258" y="232"/>
                  </a:cubicBezTo>
                </a:path>
              </a:pathLst>
            </a:custGeom>
            <a:solidFill>
              <a:srgbClr val="FFD5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256" name="Google Shape;1256;p106"/>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257" name="Google Shape;1257;p106"/>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6"/>
                                        </p:tgtEl>
                                        <p:attrNameLst>
                                          <p:attrName>style.visibility</p:attrName>
                                        </p:attrNameLst>
                                      </p:cBhvr>
                                      <p:to>
                                        <p:strVal val="visible"/>
                                      </p:to>
                                    </p:set>
                                    <p:animEffect transition="in" filter="fade">
                                      <p:cBhvr>
                                        <p:cTn id="7" dur="500"/>
                                        <p:tgtEl>
                                          <p:spTgt spid="12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4"/>
                                        </p:tgtEl>
                                        <p:attrNameLst>
                                          <p:attrName>style.visibility</p:attrName>
                                        </p:attrNameLst>
                                      </p:cBhvr>
                                      <p:to>
                                        <p:strVal val="visible"/>
                                      </p:to>
                                    </p:set>
                                    <p:animEffect transition="in" filter="fade">
                                      <p:cBhvr>
                                        <p:cTn id="11" dur="500"/>
                                        <p:tgtEl>
                                          <p:spTgt spid="1244"/>
                                        </p:tgtEl>
                                      </p:cBhvr>
                                    </p:animEffect>
                                  </p:childTnLst>
                                </p:cTn>
                              </p:par>
                              <p:par>
                                <p:cTn id="12" presetID="10" presetClass="entr" presetSubtype="0" fill="hold" nodeType="withEffect">
                                  <p:stCondLst>
                                    <p:cond delay="0"/>
                                  </p:stCondLst>
                                  <p:childTnLst>
                                    <p:set>
                                      <p:cBhvr>
                                        <p:cTn id="13" dur="1" fill="hold">
                                          <p:stCondLst>
                                            <p:cond delay="0"/>
                                          </p:stCondLst>
                                        </p:cTn>
                                        <p:tgtEl>
                                          <p:spTgt spid="1251"/>
                                        </p:tgtEl>
                                        <p:attrNameLst>
                                          <p:attrName>style.visibility</p:attrName>
                                        </p:attrNameLst>
                                      </p:cBhvr>
                                      <p:to>
                                        <p:strVal val="visible"/>
                                      </p:to>
                                    </p:set>
                                    <p:animEffect transition="in" filter="fade">
                                      <p:cBhvr>
                                        <p:cTn id="14" dur="500"/>
                                        <p:tgtEl>
                                          <p:spTgt spid="1251"/>
                                        </p:tgtEl>
                                      </p:cBhvr>
                                    </p:animEffect>
                                  </p:childTnLst>
                                </p:cTn>
                              </p:par>
                              <p:par>
                                <p:cTn id="15" presetID="10" presetClass="entr" presetSubtype="0" fill="hold" nodeType="withEffect">
                                  <p:stCondLst>
                                    <p:cond delay="0"/>
                                  </p:stCondLst>
                                  <p:childTnLst>
                                    <p:set>
                                      <p:cBhvr>
                                        <p:cTn id="16" dur="1" fill="hold">
                                          <p:stCondLst>
                                            <p:cond delay="0"/>
                                          </p:stCondLst>
                                        </p:cTn>
                                        <p:tgtEl>
                                          <p:spTgt spid="1240"/>
                                        </p:tgtEl>
                                        <p:attrNameLst>
                                          <p:attrName>style.visibility</p:attrName>
                                        </p:attrNameLst>
                                      </p:cBhvr>
                                      <p:to>
                                        <p:strVal val="visible"/>
                                      </p:to>
                                    </p:set>
                                    <p:animEffect transition="in" filter="fade">
                                      <p:cBhvr>
                                        <p:cTn id="17" dur="500"/>
                                        <p:tgtEl>
                                          <p:spTgt spid="1240"/>
                                        </p:tgtEl>
                                      </p:cBhvr>
                                    </p:animEffect>
                                  </p:childTnLst>
                                </p:cTn>
                              </p:par>
                              <p:par>
                                <p:cTn id="18" presetID="10" presetClass="entr" presetSubtype="0" fill="hold" nodeType="withEffect">
                                  <p:stCondLst>
                                    <p:cond delay="0"/>
                                  </p:stCondLst>
                                  <p:childTnLst>
                                    <p:set>
                                      <p:cBhvr>
                                        <p:cTn id="19" dur="1" fill="hold">
                                          <p:stCondLst>
                                            <p:cond delay="0"/>
                                          </p:stCondLst>
                                        </p:cTn>
                                        <p:tgtEl>
                                          <p:spTgt spid="1243"/>
                                        </p:tgtEl>
                                        <p:attrNameLst>
                                          <p:attrName>style.visibility</p:attrName>
                                        </p:attrNameLst>
                                      </p:cBhvr>
                                      <p:to>
                                        <p:strVal val="visible"/>
                                      </p:to>
                                    </p:set>
                                    <p:animEffect transition="in" filter="fade">
                                      <p:cBhvr>
                                        <p:cTn id="20" dur="500"/>
                                        <p:tgtEl>
                                          <p:spTgt spid="1243"/>
                                        </p:tgtEl>
                                      </p:cBhvr>
                                    </p:animEffect>
                                  </p:childTnLst>
                                </p:cTn>
                              </p:par>
                              <p:par>
                                <p:cTn id="21" presetID="10" presetClass="entr" presetSubtype="0" fill="hold" nodeType="withEffect">
                                  <p:stCondLst>
                                    <p:cond delay="0"/>
                                  </p:stCondLst>
                                  <p:childTnLst>
                                    <p:set>
                                      <p:cBhvr>
                                        <p:cTn id="22" dur="1" fill="hold">
                                          <p:stCondLst>
                                            <p:cond delay="0"/>
                                          </p:stCondLst>
                                        </p:cTn>
                                        <p:tgtEl>
                                          <p:spTgt spid="1252"/>
                                        </p:tgtEl>
                                        <p:attrNameLst>
                                          <p:attrName>style.visibility</p:attrName>
                                        </p:attrNameLst>
                                      </p:cBhvr>
                                      <p:to>
                                        <p:strVal val="visible"/>
                                      </p:to>
                                    </p:set>
                                    <p:animEffect transition="in" filter="fade">
                                      <p:cBhvr>
                                        <p:cTn id="23" dur="500"/>
                                        <p:tgtEl>
                                          <p:spTgt spid="1252"/>
                                        </p:tgtEl>
                                      </p:cBhvr>
                                    </p:animEffect>
                                  </p:childTnLst>
                                </p:cTn>
                              </p:par>
                              <p:par>
                                <p:cTn id="24" presetID="10" presetClass="entr" presetSubtype="0" fill="hold" nodeType="withEffect">
                                  <p:stCondLst>
                                    <p:cond delay="0"/>
                                  </p:stCondLst>
                                  <p:childTnLst>
                                    <p:set>
                                      <p:cBhvr>
                                        <p:cTn id="25" dur="1" fill="hold">
                                          <p:stCondLst>
                                            <p:cond delay="0"/>
                                          </p:stCondLst>
                                        </p:cTn>
                                        <p:tgtEl>
                                          <p:spTgt spid="1241"/>
                                        </p:tgtEl>
                                        <p:attrNameLst>
                                          <p:attrName>style.visibility</p:attrName>
                                        </p:attrNameLst>
                                      </p:cBhvr>
                                      <p:to>
                                        <p:strVal val="visible"/>
                                      </p:to>
                                    </p:set>
                                    <p:animEffect transition="in" filter="fade">
                                      <p:cBhvr>
                                        <p:cTn id="26" dur="500"/>
                                        <p:tgtEl>
                                          <p:spTgt spid="1241"/>
                                        </p:tgtEl>
                                      </p:cBhvr>
                                    </p:animEffect>
                                  </p:childTnLst>
                                </p:cTn>
                              </p:par>
                              <p:par>
                                <p:cTn id="27" presetID="10" presetClass="entr" presetSubtype="0" fill="hold" nodeType="withEffect">
                                  <p:stCondLst>
                                    <p:cond delay="0"/>
                                  </p:stCondLst>
                                  <p:childTnLst>
                                    <p:set>
                                      <p:cBhvr>
                                        <p:cTn id="28" dur="1" fill="hold">
                                          <p:stCondLst>
                                            <p:cond delay="0"/>
                                          </p:stCondLst>
                                        </p:cTn>
                                        <p:tgtEl>
                                          <p:spTgt spid="1246"/>
                                        </p:tgtEl>
                                        <p:attrNameLst>
                                          <p:attrName>style.visibility</p:attrName>
                                        </p:attrNameLst>
                                      </p:cBhvr>
                                      <p:to>
                                        <p:strVal val="visible"/>
                                      </p:to>
                                    </p:set>
                                    <p:animEffect transition="in" filter="fade">
                                      <p:cBhvr>
                                        <p:cTn id="29" dur="500"/>
                                        <p:tgtEl>
                                          <p:spTgt spid="1246"/>
                                        </p:tgtEl>
                                      </p:cBhvr>
                                    </p:animEffect>
                                  </p:childTnLst>
                                </p:cTn>
                              </p:par>
                              <p:par>
                                <p:cTn id="30" presetID="10" presetClass="entr" presetSubtype="0" fill="hold" nodeType="withEffect">
                                  <p:stCondLst>
                                    <p:cond delay="0"/>
                                  </p:stCondLst>
                                  <p:childTnLst>
                                    <p:set>
                                      <p:cBhvr>
                                        <p:cTn id="31" dur="1" fill="hold">
                                          <p:stCondLst>
                                            <p:cond delay="0"/>
                                          </p:stCondLst>
                                        </p:cTn>
                                        <p:tgtEl>
                                          <p:spTgt spid="1245"/>
                                        </p:tgtEl>
                                        <p:attrNameLst>
                                          <p:attrName>style.visibility</p:attrName>
                                        </p:attrNameLst>
                                      </p:cBhvr>
                                      <p:to>
                                        <p:strVal val="visible"/>
                                      </p:to>
                                    </p:set>
                                    <p:animEffect transition="in" filter="fade">
                                      <p:cBhvr>
                                        <p:cTn id="32" dur="500"/>
                                        <p:tgtEl>
                                          <p:spTgt spid="1245"/>
                                        </p:tgtEl>
                                      </p:cBhvr>
                                    </p:animEffect>
                                  </p:childTnLst>
                                </p:cTn>
                              </p:par>
                              <p:par>
                                <p:cTn id="33" presetID="10" presetClass="entr" presetSubtype="0" fill="hold" nodeType="withEffect">
                                  <p:stCondLst>
                                    <p:cond delay="0"/>
                                  </p:stCondLst>
                                  <p:childTnLst>
                                    <p:set>
                                      <p:cBhvr>
                                        <p:cTn id="34" dur="1" fill="hold">
                                          <p:stCondLst>
                                            <p:cond delay="0"/>
                                          </p:stCondLst>
                                        </p:cTn>
                                        <p:tgtEl>
                                          <p:spTgt spid="1242"/>
                                        </p:tgtEl>
                                        <p:attrNameLst>
                                          <p:attrName>style.visibility</p:attrName>
                                        </p:attrNameLst>
                                      </p:cBhvr>
                                      <p:to>
                                        <p:strVal val="visible"/>
                                      </p:to>
                                    </p:set>
                                    <p:animEffect transition="in" filter="fade">
                                      <p:cBhvr>
                                        <p:cTn id="35" dur="500"/>
                                        <p:tgtEl>
                                          <p:spTgt spid="1242"/>
                                        </p:tgtEl>
                                      </p:cBhvr>
                                    </p:animEffect>
                                  </p:childTnLst>
                                </p:cTn>
                              </p:par>
                              <p:par>
                                <p:cTn id="36" presetID="10" presetClass="entr" presetSubtype="0" fill="hold" nodeType="withEffect">
                                  <p:stCondLst>
                                    <p:cond delay="500"/>
                                  </p:stCondLst>
                                  <p:childTnLst>
                                    <p:set>
                                      <p:cBhvr>
                                        <p:cTn id="37" dur="1" fill="hold">
                                          <p:stCondLst>
                                            <p:cond delay="0"/>
                                          </p:stCondLst>
                                        </p:cTn>
                                        <p:tgtEl>
                                          <p:spTgt spid="1237">
                                            <p:txEl>
                                              <p:pRg st="0" end="0"/>
                                            </p:txEl>
                                          </p:spTgt>
                                        </p:tgtEl>
                                        <p:attrNameLst>
                                          <p:attrName>style.visibility</p:attrName>
                                        </p:attrNameLst>
                                      </p:cBhvr>
                                      <p:to>
                                        <p:strVal val="visible"/>
                                      </p:to>
                                    </p:set>
                                    <p:animEffect transition="in" filter="fade">
                                      <p:cBhvr>
                                        <p:cTn id="38" dur="500"/>
                                        <p:tgtEl>
                                          <p:spTgt spid="1237">
                                            <p:txEl>
                                              <p:pRg st="0" end="0"/>
                                            </p:txEl>
                                          </p:spTgt>
                                        </p:tgtEl>
                                      </p:cBhvr>
                                    </p:animEffect>
                                  </p:childTnLst>
                                </p:cTn>
                              </p:par>
                              <p:par>
                                <p:cTn id="39" presetID="10" presetClass="entr" presetSubtype="0" fill="hold" nodeType="withEffect">
                                  <p:stCondLst>
                                    <p:cond delay="500"/>
                                  </p:stCondLst>
                                  <p:childTnLst>
                                    <p:set>
                                      <p:cBhvr>
                                        <p:cTn id="40" dur="1" fill="hold">
                                          <p:stCondLst>
                                            <p:cond delay="0"/>
                                          </p:stCondLst>
                                        </p:cTn>
                                        <p:tgtEl>
                                          <p:spTgt spid="1238">
                                            <p:txEl>
                                              <p:pRg st="0" end="0"/>
                                            </p:txEl>
                                          </p:spTgt>
                                        </p:tgtEl>
                                        <p:attrNameLst>
                                          <p:attrName>style.visibility</p:attrName>
                                        </p:attrNameLst>
                                      </p:cBhvr>
                                      <p:to>
                                        <p:strVal val="visible"/>
                                      </p:to>
                                    </p:set>
                                    <p:animEffect transition="in" filter="fade">
                                      <p:cBhvr>
                                        <p:cTn id="41" dur="500"/>
                                        <p:tgtEl>
                                          <p:spTgt spid="1238">
                                            <p:txEl>
                                              <p:pRg st="0" end="0"/>
                                            </p:txEl>
                                          </p:spTgt>
                                        </p:tgtEl>
                                      </p:cBhvr>
                                    </p:animEffect>
                                  </p:childTnLst>
                                </p:cTn>
                              </p:par>
                              <p:par>
                                <p:cTn id="42" presetID="10" presetClass="entr" presetSubtype="0" fill="hold" nodeType="withEffect">
                                  <p:stCondLst>
                                    <p:cond delay="500"/>
                                  </p:stCondLst>
                                  <p:childTnLst>
                                    <p:set>
                                      <p:cBhvr>
                                        <p:cTn id="43" dur="1" fill="hold">
                                          <p:stCondLst>
                                            <p:cond delay="0"/>
                                          </p:stCondLst>
                                        </p:cTn>
                                        <p:tgtEl>
                                          <p:spTgt spid="1239">
                                            <p:txEl>
                                              <p:pRg st="0" end="0"/>
                                            </p:txEl>
                                          </p:spTgt>
                                        </p:tgtEl>
                                        <p:attrNameLst>
                                          <p:attrName>style.visibility</p:attrName>
                                        </p:attrNameLst>
                                      </p:cBhvr>
                                      <p:to>
                                        <p:strVal val="visible"/>
                                      </p:to>
                                    </p:set>
                                    <p:animEffect transition="in" filter="fade">
                                      <p:cBhvr>
                                        <p:cTn id="44" dur="500"/>
                                        <p:tgtEl>
                                          <p:spTgt spid="12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sil gambar untuk sab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403" y="876409"/>
            <a:ext cx="3810000"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92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sil gambar untuk tiss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430" y="1282426"/>
            <a:ext cx="329565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2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07"/>
          <p:cNvSpPr/>
          <p:nvPr/>
        </p:nvSpPr>
        <p:spPr>
          <a:xfrm>
            <a:off x="7113333" y="1624816"/>
            <a:ext cx="1253431" cy="1619250"/>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07"/>
          <p:cNvSpPr/>
          <p:nvPr/>
        </p:nvSpPr>
        <p:spPr>
          <a:xfrm>
            <a:off x="5029200" y="1543051"/>
            <a:ext cx="1524000" cy="1453265"/>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07"/>
          <p:cNvSpPr/>
          <p:nvPr/>
        </p:nvSpPr>
        <p:spPr>
          <a:xfrm flipH="1">
            <a:off x="2286000" y="1714501"/>
            <a:ext cx="1600200" cy="1439884"/>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107"/>
          <p:cNvSpPr/>
          <p:nvPr/>
        </p:nvSpPr>
        <p:spPr>
          <a:xfrm flipH="1">
            <a:off x="457200" y="1934423"/>
            <a:ext cx="1295400" cy="1238251"/>
          </a:xfrm>
          <a:custGeom>
            <a:avLst/>
            <a:gdLst/>
            <a:ahLst/>
            <a:cxnLst/>
            <a:rect l="l" t="t" r="r" b="b"/>
            <a:pathLst>
              <a:path w="391" h="504" extrusionOk="0">
                <a:moveTo>
                  <a:pt x="196" y="0"/>
                </a:moveTo>
                <a:cubicBezTo>
                  <a:pt x="88" y="0"/>
                  <a:pt x="0" y="88"/>
                  <a:pt x="0" y="196"/>
                </a:cubicBezTo>
                <a:cubicBezTo>
                  <a:pt x="0" y="292"/>
                  <a:pt x="69" y="372"/>
                  <a:pt x="161" y="388"/>
                </a:cubicBezTo>
                <a:cubicBezTo>
                  <a:pt x="160" y="427"/>
                  <a:pt x="151" y="468"/>
                  <a:pt x="134" y="504"/>
                </a:cubicBezTo>
                <a:cubicBezTo>
                  <a:pt x="170" y="464"/>
                  <a:pt x="195" y="430"/>
                  <a:pt x="210" y="391"/>
                </a:cubicBezTo>
                <a:cubicBezTo>
                  <a:pt x="311" y="383"/>
                  <a:pt x="391" y="299"/>
                  <a:pt x="391" y="196"/>
                </a:cubicBezTo>
                <a:cubicBezTo>
                  <a:pt x="391" y="88"/>
                  <a:pt x="304" y="0"/>
                  <a:pt x="196" y="0"/>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107"/>
          <p:cNvSpPr txBox="1">
            <a:spLocks noGrp="1"/>
          </p:cNvSpPr>
          <p:nvPr>
            <p:ph type="title"/>
          </p:nvPr>
        </p:nvSpPr>
        <p:spPr>
          <a:xfrm>
            <a:off x="27432" y="514350"/>
            <a:ext cx="9144000" cy="457200"/>
          </a:xfrm>
          <a:prstGeom prst="rect">
            <a:avLst/>
          </a:prstGeom>
          <a:noFill/>
          <a:ln>
            <a:noFill/>
          </a:ln>
        </p:spPr>
        <p:txBody>
          <a:bodyPr spcFirstLastPara="1" wrap="square" lIns="91400" tIns="182825" rIns="91400" bIns="45700" anchor="t" anchorCtr="0">
            <a:noAutofit/>
          </a:bodyPr>
          <a:lstStyle/>
          <a:p>
            <a:pPr marL="0" marR="0" lvl="0" indent="0" algn="ctr" rtl="0">
              <a:spcBef>
                <a:spcPts val="0"/>
              </a:spcBef>
              <a:spcAft>
                <a:spcPts val="0"/>
              </a:spcAft>
              <a:buClr>
                <a:srgbClr val="1C9AD6"/>
              </a:buClr>
              <a:buSzPts val="6000"/>
              <a:buFont typeface="Lustria"/>
              <a:buNone/>
            </a:pPr>
            <a:r>
              <a:rPr lang="en-US" sz="6000" b="1" i="0" u="none" strike="noStrike" cap="none">
                <a:solidFill>
                  <a:srgbClr val="1C9AD6"/>
                </a:solidFill>
                <a:latin typeface="Lustria"/>
                <a:ea typeface="Lustria"/>
                <a:cs typeface="Lustria"/>
                <a:sym typeface="Lustria"/>
              </a:rPr>
              <a:t>LET’S DISCUSS!</a:t>
            </a:r>
            <a:endParaRPr sz="6000" b="1" i="0" u="none" strike="noStrike" cap="none">
              <a:solidFill>
                <a:srgbClr val="1C9AD6"/>
              </a:solidFill>
              <a:latin typeface="Lustria"/>
              <a:ea typeface="Lustria"/>
              <a:cs typeface="Lustria"/>
              <a:sym typeface="Lustria"/>
            </a:endParaRPr>
          </a:p>
        </p:txBody>
      </p:sp>
      <p:sp>
        <p:nvSpPr>
          <p:cNvPr id="1268" name="Google Shape;1268;p107"/>
          <p:cNvSpPr/>
          <p:nvPr/>
        </p:nvSpPr>
        <p:spPr>
          <a:xfrm>
            <a:off x="1219200" y="2886347"/>
            <a:ext cx="1437814" cy="1666605"/>
          </a:xfrm>
          <a:custGeom>
            <a:avLst/>
            <a:gdLst/>
            <a:ahLst/>
            <a:cxnLst/>
            <a:rect l="l" t="t" r="r" b="b"/>
            <a:pathLst>
              <a:path w="290" h="336" extrusionOk="0">
                <a:moveTo>
                  <a:pt x="265" y="267"/>
                </a:moveTo>
                <a:cubicBezTo>
                  <a:pt x="274" y="259"/>
                  <a:pt x="280" y="245"/>
                  <a:pt x="280" y="223"/>
                </a:cubicBezTo>
                <a:cubicBezTo>
                  <a:pt x="275" y="249"/>
                  <a:pt x="245" y="247"/>
                  <a:pt x="239" y="227"/>
                </a:cubicBezTo>
                <a:cubicBezTo>
                  <a:pt x="251" y="214"/>
                  <a:pt x="256" y="199"/>
                  <a:pt x="253" y="187"/>
                </a:cubicBezTo>
                <a:cubicBezTo>
                  <a:pt x="217" y="231"/>
                  <a:pt x="231" y="156"/>
                  <a:pt x="234" y="124"/>
                </a:cubicBezTo>
                <a:cubicBezTo>
                  <a:pt x="244" y="26"/>
                  <a:pt x="148" y="0"/>
                  <a:pt x="116" y="31"/>
                </a:cubicBezTo>
                <a:cubicBezTo>
                  <a:pt x="60" y="31"/>
                  <a:pt x="47" y="86"/>
                  <a:pt x="55" y="132"/>
                </a:cubicBezTo>
                <a:cubicBezTo>
                  <a:pt x="60" y="166"/>
                  <a:pt x="67" y="205"/>
                  <a:pt x="39" y="190"/>
                </a:cubicBezTo>
                <a:cubicBezTo>
                  <a:pt x="37" y="202"/>
                  <a:pt x="36" y="229"/>
                  <a:pt x="57" y="233"/>
                </a:cubicBezTo>
                <a:cubicBezTo>
                  <a:pt x="46" y="256"/>
                  <a:pt x="17" y="246"/>
                  <a:pt x="12" y="220"/>
                </a:cubicBezTo>
                <a:cubicBezTo>
                  <a:pt x="12" y="243"/>
                  <a:pt x="18" y="258"/>
                  <a:pt x="27" y="266"/>
                </a:cubicBezTo>
                <a:cubicBezTo>
                  <a:pt x="12" y="274"/>
                  <a:pt x="0" y="286"/>
                  <a:pt x="1" y="307"/>
                </a:cubicBezTo>
                <a:cubicBezTo>
                  <a:pt x="1" y="316"/>
                  <a:pt x="5" y="326"/>
                  <a:pt x="11" y="336"/>
                </a:cubicBezTo>
                <a:cubicBezTo>
                  <a:pt x="43" y="336"/>
                  <a:pt x="43" y="336"/>
                  <a:pt x="43" y="336"/>
                </a:cubicBezTo>
                <a:cubicBezTo>
                  <a:pt x="30" y="312"/>
                  <a:pt x="30" y="313"/>
                  <a:pt x="9" y="297"/>
                </a:cubicBezTo>
                <a:cubicBezTo>
                  <a:pt x="27" y="298"/>
                  <a:pt x="45" y="312"/>
                  <a:pt x="53" y="336"/>
                </a:cubicBezTo>
                <a:cubicBezTo>
                  <a:pt x="237" y="336"/>
                  <a:pt x="237" y="336"/>
                  <a:pt x="237" y="336"/>
                </a:cubicBezTo>
                <a:cubicBezTo>
                  <a:pt x="245" y="312"/>
                  <a:pt x="263" y="298"/>
                  <a:pt x="282" y="297"/>
                </a:cubicBezTo>
                <a:cubicBezTo>
                  <a:pt x="266" y="306"/>
                  <a:pt x="255" y="314"/>
                  <a:pt x="247" y="336"/>
                </a:cubicBezTo>
                <a:cubicBezTo>
                  <a:pt x="280" y="336"/>
                  <a:pt x="280" y="336"/>
                  <a:pt x="280" y="336"/>
                </a:cubicBezTo>
                <a:cubicBezTo>
                  <a:pt x="285" y="326"/>
                  <a:pt x="289" y="316"/>
                  <a:pt x="289" y="307"/>
                </a:cubicBezTo>
                <a:cubicBezTo>
                  <a:pt x="290" y="287"/>
                  <a:pt x="279" y="275"/>
                  <a:pt x="265" y="267"/>
                </a:cubicBezTo>
                <a:moveTo>
                  <a:pt x="77" y="119"/>
                </a:moveTo>
                <a:cubicBezTo>
                  <a:pt x="81" y="119"/>
                  <a:pt x="83" y="125"/>
                  <a:pt x="85" y="130"/>
                </a:cubicBezTo>
                <a:cubicBezTo>
                  <a:pt x="94" y="159"/>
                  <a:pt x="81" y="64"/>
                  <a:pt x="143" y="73"/>
                </a:cubicBezTo>
                <a:cubicBezTo>
                  <a:pt x="144" y="74"/>
                  <a:pt x="144" y="74"/>
                  <a:pt x="145" y="75"/>
                </a:cubicBezTo>
                <a:cubicBezTo>
                  <a:pt x="161" y="88"/>
                  <a:pt x="178" y="117"/>
                  <a:pt x="201" y="120"/>
                </a:cubicBezTo>
                <a:cubicBezTo>
                  <a:pt x="202" y="122"/>
                  <a:pt x="202" y="124"/>
                  <a:pt x="201" y="126"/>
                </a:cubicBezTo>
                <a:cubicBezTo>
                  <a:pt x="201" y="145"/>
                  <a:pt x="202" y="140"/>
                  <a:pt x="205" y="130"/>
                </a:cubicBezTo>
                <a:cubicBezTo>
                  <a:pt x="207" y="125"/>
                  <a:pt x="209" y="121"/>
                  <a:pt x="212" y="120"/>
                </a:cubicBezTo>
                <a:cubicBezTo>
                  <a:pt x="212" y="119"/>
                  <a:pt x="213" y="119"/>
                  <a:pt x="214" y="119"/>
                </a:cubicBezTo>
                <a:cubicBezTo>
                  <a:pt x="228" y="133"/>
                  <a:pt x="223" y="173"/>
                  <a:pt x="204" y="177"/>
                </a:cubicBezTo>
                <a:cubicBezTo>
                  <a:pt x="193" y="202"/>
                  <a:pt x="173" y="222"/>
                  <a:pt x="145" y="222"/>
                </a:cubicBezTo>
                <a:cubicBezTo>
                  <a:pt x="145" y="222"/>
                  <a:pt x="145" y="222"/>
                  <a:pt x="145" y="222"/>
                </a:cubicBezTo>
                <a:cubicBezTo>
                  <a:pt x="117" y="222"/>
                  <a:pt x="97" y="202"/>
                  <a:pt x="87" y="177"/>
                </a:cubicBezTo>
                <a:cubicBezTo>
                  <a:pt x="68" y="173"/>
                  <a:pt x="62" y="133"/>
                  <a:pt x="77" y="119"/>
                </a:cubicBezTo>
                <a:moveTo>
                  <a:pt x="145" y="296"/>
                </a:moveTo>
                <a:cubicBezTo>
                  <a:pt x="116" y="296"/>
                  <a:pt x="88" y="283"/>
                  <a:pt x="91" y="254"/>
                </a:cubicBezTo>
                <a:cubicBezTo>
                  <a:pt x="103" y="249"/>
                  <a:pt x="110" y="237"/>
                  <a:pt x="114" y="223"/>
                </a:cubicBezTo>
                <a:cubicBezTo>
                  <a:pt x="123" y="228"/>
                  <a:pt x="133" y="231"/>
                  <a:pt x="145" y="231"/>
                </a:cubicBezTo>
                <a:cubicBezTo>
                  <a:pt x="145" y="231"/>
                  <a:pt x="145" y="231"/>
                  <a:pt x="145" y="231"/>
                </a:cubicBezTo>
                <a:cubicBezTo>
                  <a:pt x="157" y="231"/>
                  <a:pt x="168" y="228"/>
                  <a:pt x="177" y="222"/>
                </a:cubicBezTo>
                <a:cubicBezTo>
                  <a:pt x="180" y="237"/>
                  <a:pt x="187" y="249"/>
                  <a:pt x="199" y="254"/>
                </a:cubicBezTo>
                <a:cubicBezTo>
                  <a:pt x="204" y="282"/>
                  <a:pt x="174" y="296"/>
                  <a:pt x="145" y="296"/>
                </a:cubicBezTo>
                <a:moveTo>
                  <a:pt x="211" y="313"/>
                </a:moveTo>
                <a:cubicBezTo>
                  <a:pt x="195" y="328"/>
                  <a:pt x="166" y="331"/>
                  <a:pt x="146" y="314"/>
                </a:cubicBezTo>
                <a:cubicBezTo>
                  <a:pt x="145" y="315"/>
                  <a:pt x="145" y="315"/>
                  <a:pt x="145" y="315"/>
                </a:cubicBezTo>
                <a:cubicBezTo>
                  <a:pt x="126" y="331"/>
                  <a:pt x="99" y="328"/>
                  <a:pt x="82" y="315"/>
                </a:cubicBezTo>
                <a:cubicBezTo>
                  <a:pt x="67" y="302"/>
                  <a:pt x="58" y="266"/>
                  <a:pt x="79" y="257"/>
                </a:cubicBezTo>
                <a:cubicBezTo>
                  <a:pt x="79" y="290"/>
                  <a:pt x="112" y="307"/>
                  <a:pt x="145" y="307"/>
                </a:cubicBezTo>
                <a:cubicBezTo>
                  <a:pt x="178" y="307"/>
                  <a:pt x="212" y="290"/>
                  <a:pt x="212" y="257"/>
                </a:cubicBezTo>
                <a:cubicBezTo>
                  <a:pt x="231" y="269"/>
                  <a:pt x="225" y="300"/>
                  <a:pt x="211" y="313"/>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07"/>
          <p:cNvSpPr/>
          <p:nvPr/>
        </p:nvSpPr>
        <p:spPr>
          <a:xfrm>
            <a:off x="2944577" y="3001792"/>
            <a:ext cx="1442012" cy="1551160"/>
          </a:xfrm>
          <a:custGeom>
            <a:avLst/>
            <a:gdLst/>
            <a:ahLst/>
            <a:cxnLst/>
            <a:rect l="l" t="t" r="r" b="b"/>
            <a:pathLst>
              <a:path w="291" h="313" extrusionOk="0">
                <a:moveTo>
                  <a:pt x="208" y="222"/>
                </a:moveTo>
                <a:cubicBezTo>
                  <a:pt x="196" y="217"/>
                  <a:pt x="190" y="210"/>
                  <a:pt x="188" y="200"/>
                </a:cubicBezTo>
                <a:cubicBezTo>
                  <a:pt x="192" y="204"/>
                  <a:pt x="197" y="208"/>
                  <a:pt x="202" y="213"/>
                </a:cubicBezTo>
                <a:cubicBezTo>
                  <a:pt x="248" y="170"/>
                  <a:pt x="270" y="16"/>
                  <a:pt x="185" y="16"/>
                </a:cubicBezTo>
                <a:cubicBezTo>
                  <a:pt x="175" y="7"/>
                  <a:pt x="161" y="2"/>
                  <a:pt x="147" y="2"/>
                </a:cubicBezTo>
                <a:cubicBezTo>
                  <a:pt x="104" y="0"/>
                  <a:pt x="50" y="35"/>
                  <a:pt x="51" y="112"/>
                </a:cubicBezTo>
                <a:cubicBezTo>
                  <a:pt x="52" y="160"/>
                  <a:pt x="65" y="183"/>
                  <a:pt x="87" y="212"/>
                </a:cubicBezTo>
                <a:cubicBezTo>
                  <a:pt x="93" y="207"/>
                  <a:pt x="98" y="202"/>
                  <a:pt x="104" y="198"/>
                </a:cubicBezTo>
                <a:cubicBezTo>
                  <a:pt x="102" y="208"/>
                  <a:pt x="96" y="217"/>
                  <a:pt x="83" y="222"/>
                </a:cubicBezTo>
                <a:cubicBezTo>
                  <a:pt x="48" y="237"/>
                  <a:pt x="0" y="241"/>
                  <a:pt x="1" y="284"/>
                </a:cubicBezTo>
                <a:cubicBezTo>
                  <a:pt x="1" y="293"/>
                  <a:pt x="5" y="303"/>
                  <a:pt x="11" y="313"/>
                </a:cubicBezTo>
                <a:cubicBezTo>
                  <a:pt x="147" y="313"/>
                  <a:pt x="147" y="313"/>
                  <a:pt x="147" y="313"/>
                </a:cubicBezTo>
                <a:cubicBezTo>
                  <a:pt x="280" y="313"/>
                  <a:pt x="280" y="313"/>
                  <a:pt x="280" y="313"/>
                </a:cubicBezTo>
                <a:cubicBezTo>
                  <a:pt x="286" y="303"/>
                  <a:pt x="290" y="293"/>
                  <a:pt x="290" y="284"/>
                </a:cubicBezTo>
                <a:cubicBezTo>
                  <a:pt x="291" y="241"/>
                  <a:pt x="243" y="237"/>
                  <a:pt x="208" y="222"/>
                </a:cubicBezTo>
                <a:moveTo>
                  <a:pt x="87" y="153"/>
                </a:moveTo>
                <a:cubicBezTo>
                  <a:pt x="84" y="153"/>
                  <a:pt x="82" y="151"/>
                  <a:pt x="80" y="150"/>
                </a:cubicBezTo>
                <a:cubicBezTo>
                  <a:pt x="97" y="139"/>
                  <a:pt x="113" y="119"/>
                  <a:pt x="147" y="88"/>
                </a:cubicBezTo>
                <a:cubicBezTo>
                  <a:pt x="152" y="83"/>
                  <a:pt x="157" y="79"/>
                  <a:pt x="163" y="73"/>
                </a:cubicBezTo>
                <a:cubicBezTo>
                  <a:pt x="160" y="79"/>
                  <a:pt x="155" y="87"/>
                  <a:pt x="147" y="97"/>
                </a:cubicBezTo>
                <a:cubicBezTo>
                  <a:pt x="137" y="109"/>
                  <a:pt x="123" y="124"/>
                  <a:pt x="100" y="145"/>
                </a:cubicBezTo>
                <a:cubicBezTo>
                  <a:pt x="112" y="147"/>
                  <a:pt x="130" y="140"/>
                  <a:pt x="147" y="129"/>
                </a:cubicBezTo>
                <a:cubicBezTo>
                  <a:pt x="163" y="118"/>
                  <a:pt x="179" y="104"/>
                  <a:pt x="190" y="89"/>
                </a:cubicBezTo>
                <a:cubicBezTo>
                  <a:pt x="195" y="110"/>
                  <a:pt x="203" y="134"/>
                  <a:pt x="213" y="148"/>
                </a:cubicBezTo>
                <a:cubicBezTo>
                  <a:pt x="211" y="151"/>
                  <a:pt x="208" y="153"/>
                  <a:pt x="204" y="153"/>
                </a:cubicBezTo>
                <a:cubicBezTo>
                  <a:pt x="193" y="179"/>
                  <a:pt x="174" y="198"/>
                  <a:pt x="147" y="198"/>
                </a:cubicBezTo>
                <a:cubicBezTo>
                  <a:pt x="146" y="198"/>
                  <a:pt x="146" y="198"/>
                  <a:pt x="146" y="198"/>
                </a:cubicBezTo>
                <a:cubicBezTo>
                  <a:pt x="118" y="198"/>
                  <a:pt x="98" y="179"/>
                  <a:pt x="87" y="153"/>
                </a:cubicBezTo>
                <a:moveTo>
                  <a:pt x="147" y="295"/>
                </a:moveTo>
                <a:cubicBezTo>
                  <a:pt x="105" y="295"/>
                  <a:pt x="65" y="280"/>
                  <a:pt x="38" y="249"/>
                </a:cubicBezTo>
                <a:cubicBezTo>
                  <a:pt x="53" y="242"/>
                  <a:pt x="72" y="237"/>
                  <a:pt x="90" y="231"/>
                </a:cubicBezTo>
                <a:cubicBezTo>
                  <a:pt x="103" y="226"/>
                  <a:pt x="110" y="214"/>
                  <a:pt x="114" y="199"/>
                </a:cubicBezTo>
                <a:cubicBezTo>
                  <a:pt x="123" y="205"/>
                  <a:pt x="134" y="208"/>
                  <a:pt x="146" y="208"/>
                </a:cubicBezTo>
                <a:cubicBezTo>
                  <a:pt x="147" y="208"/>
                  <a:pt x="147" y="208"/>
                  <a:pt x="147" y="208"/>
                </a:cubicBezTo>
                <a:cubicBezTo>
                  <a:pt x="158" y="208"/>
                  <a:pt x="168" y="205"/>
                  <a:pt x="177" y="199"/>
                </a:cubicBezTo>
                <a:cubicBezTo>
                  <a:pt x="180" y="213"/>
                  <a:pt x="187" y="226"/>
                  <a:pt x="199" y="231"/>
                </a:cubicBezTo>
                <a:cubicBezTo>
                  <a:pt x="214" y="237"/>
                  <a:pt x="238" y="242"/>
                  <a:pt x="255" y="250"/>
                </a:cubicBezTo>
                <a:cubicBezTo>
                  <a:pt x="224" y="280"/>
                  <a:pt x="185" y="294"/>
                  <a:pt x="147" y="295"/>
                </a:cubicBezTo>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07"/>
          <p:cNvSpPr/>
          <p:nvPr/>
        </p:nvSpPr>
        <p:spPr>
          <a:xfrm>
            <a:off x="4659458" y="3020682"/>
            <a:ext cx="1467200" cy="1517576"/>
          </a:xfrm>
          <a:custGeom>
            <a:avLst/>
            <a:gdLst/>
            <a:ahLst/>
            <a:cxnLst/>
            <a:rect l="l" t="t" r="r" b="b"/>
            <a:pathLst>
              <a:path w="296" h="306" extrusionOk="0">
                <a:moveTo>
                  <a:pt x="218" y="216"/>
                </a:moveTo>
                <a:cubicBezTo>
                  <a:pt x="216" y="215"/>
                  <a:pt x="214" y="215"/>
                  <a:pt x="212" y="214"/>
                </a:cubicBezTo>
                <a:cubicBezTo>
                  <a:pt x="199" y="209"/>
                  <a:pt x="193" y="201"/>
                  <a:pt x="191" y="192"/>
                </a:cubicBezTo>
                <a:cubicBezTo>
                  <a:pt x="190" y="189"/>
                  <a:pt x="190" y="187"/>
                  <a:pt x="189" y="184"/>
                </a:cubicBezTo>
                <a:cubicBezTo>
                  <a:pt x="190" y="184"/>
                  <a:pt x="190" y="184"/>
                  <a:pt x="190" y="184"/>
                </a:cubicBezTo>
                <a:cubicBezTo>
                  <a:pt x="190" y="184"/>
                  <a:pt x="190" y="184"/>
                  <a:pt x="190" y="184"/>
                </a:cubicBezTo>
                <a:cubicBezTo>
                  <a:pt x="191" y="183"/>
                  <a:pt x="191" y="183"/>
                  <a:pt x="191" y="183"/>
                </a:cubicBezTo>
                <a:cubicBezTo>
                  <a:pt x="201" y="174"/>
                  <a:pt x="208" y="163"/>
                  <a:pt x="214" y="151"/>
                </a:cubicBezTo>
                <a:cubicBezTo>
                  <a:pt x="215" y="150"/>
                  <a:pt x="216" y="150"/>
                  <a:pt x="218" y="149"/>
                </a:cubicBezTo>
                <a:cubicBezTo>
                  <a:pt x="221" y="147"/>
                  <a:pt x="223" y="145"/>
                  <a:pt x="226" y="142"/>
                </a:cubicBezTo>
                <a:cubicBezTo>
                  <a:pt x="230" y="137"/>
                  <a:pt x="232" y="130"/>
                  <a:pt x="234" y="123"/>
                </a:cubicBezTo>
                <a:cubicBezTo>
                  <a:pt x="235" y="116"/>
                  <a:pt x="235" y="108"/>
                  <a:pt x="234" y="101"/>
                </a:cubicBezTo>
                <a:cubicBezTo>
                  <a:pt x="233" y="93"/>
                  <a:pt x="230" y="86"/>
                  <a:pt x="225" y="80"/>
                </a:cubicBezTo>
                <a:cubicBezTo>
                  <a:pt x="225" y="76"/>
                  <a:pt x="224" y="71"/>
                  <a:pt x="223" y="66"/>
                </a:cubicBezTo>
                <a:cubicBezTo>
                  <a:pt x="222" y="58"/>
                  <a:pt x="220" y="51"/>
                  <a:pt x="218" y="44"/>
                </a:cubicBezTo>
                <a:cubicBezTo>
                  <a:pt x="212" y="30"/>
                  <a:pt x="202" y="19"/>
                  <a:pt x="191" y="12"/>
                </a:cubicBezTo>
                <a:cubicBezTo>
                  <a:pt x="178" y="4"/>
                  <a:pt x="163" y="0"/>
                  <a:pt x="148" y="0"/>
                </a:cubicBezTo>
                <a:cubicBezTo>
                  <a:pt x="133" y="1"/>
                  <a:pt x="118" y="5"/>
                  <a:pt x="105" y="13"/>
                </a:cubicBezTo>
                <a:cubicBezTo>
                  <a:pt x="93" y="21"/>
                  <a:pt x="83" y="32"/>
                  <a:pt x="77" y="47"/>
                </a:cubicBezTo>
                <a:cubicBezTo>
                  <a:pt x="74" y="55"/>
                  <a:pt x="72" y="65"/>
                  <a:pt x="71" y="76"/>
                </a:cubicBezTo>
                <a:cubicBezTo>
                  <a:pt x="71" y="78"/>
                  <a:pt x="71" y="79"/>
                  <a:pt x="71" y="80"/>
                </a:cubicBezTo>
                <a:cubicBezTo>
                  <a:pt x="66" y="86"/>
                  <a:pt x="63" y="93"/>
                  <a:pt x="61" y="101"/>
                </a:cubicBezTo>
                <a:cubicBezTo>
                  <a:pt x="60" y="108"/>
                  <a:pt x="61" y="116"/>
                  <a:pt x="62" y="123"/>
                </a:cubicBezTo>
                <a:cubicBezTo>
                  <a:pt x="64" y="130"/>
                  <a:pt x="66" y="137"/>
                  <a:pt x="70" y="142"/>
                </a:cubicBezTo>
                <a:cubicBezTo>
                  <a:pt x="72" y="144"/>
                  <a:pt x="75" y="147"/>
                  <a:pt x="77" y="148"/>
                </a:cubicBezTo>
                <a:cubicBezTo>
                  <a:pt x="79" y="149"/>
                  <a:pt x="80" y="150"/>
                  <a:pt x="82" y="151"/>
                </a:cubicBezTo>
                <a:cubicBezTo>
                  <a:pt x="87" y="162"/>
                  <a:pt x="94" y="173"/>
                  <a:pt x="103" y="181"/>
                </a:cubicBezTo>
                <a:cubicBezTo>
                  <a:pt x="104" y="182"/>
                  <a:pt x="104" y="183"/>
                  <a:pt x="105" y="184"/>
                </a:cubicBezTo>
                <a:cubicBezTo>
                  <a:pt x="105" y="184"/>
                  <a:pt x="105" y="184"/>
                  <a:pt x="105" y="184"/>
                </a:cubicBezTo>
                <a:cubicBezTo>
                  <a:pt x="105" y="184"/>
                  <a:pt x="106" y="185"/>
                  <a:pt x="106" y="185"/>
                </a:cubicBezTo>
                <a:cubicBezTo>
                  <a:pt x="106" y="188"/>
                  <a:pt x="106" y="190"/>
                  <a:pt x="105" y="192"/>
                </a:cubicBezTo>
                <a:cubicBezTo>
                  <a:pt x="102" y="201"/>
                  <a:pt x="96" y="209"/>
                  <a:pt x="84" y="214"/>
                </a:cubicBezTo>
                <a:cubicBezTo>
                  <a:pt x="82" y="215"/>
                  <a:pt x="80" y="216"/>
                  <a:pt x="77" y="217"/>
                </a:cubicBezTo>
                <a:cubicBezTo>
                  <a:pt x="43" y="229"/>
                  <a:pt x="0" y="235"/>
                  <a:pt x="1" y="277"/>
                </a:cubicBezTo>
                <a:cubicBezTo>
                  <a:pt x="1" y="286"/>
                  <a:pt x="5" y="296"/>
                  <a:pt x="11" y="306"/>
                </a:cubicBezTo>
                <a:cubicBezTo>
                  <a:pt x="77" y="306"/>
                  <a:pt x="77" y="306"/>
                  <a:pt x="77" y="306"/>
                </a:cubicBezTo>
                <a:cubicBezTo>
                  <a:pt x="105" y="306"/>
                  <a:pt x="105" y="306"/>
                  <a:pt x="105" y="306"/>
                </a:cubicBezTo>
                <a:cubicBezTo>
                  <a:pt x="148" y="306"/>
                  <a:pt x="148" y="306"/>
                  <a:pt x="148" y="306"/>
                </a:cubicBezTo>
                <a:cubicBezTo>
                  <a:pt x="191" y="306"/>
                  <a:pt x="191" y="306"/>
                  <a:pt x="191" y="306"/>
                </a:cubicBezTo>
                <a:cubicBezTo>
                  <a:pt x="218" y="306"/>
                  <a:pt x="218" y="306"/>
                  <a:pt x="218" y="306"/>
                </a:cubicBezTo>
                <a:cubicBezTo>
                  <a:pt x="285" y="306"/>
                  <a:pt x="285" y="306"/>
                  <a:pt x="285" y="306"/>
                </a:cubicBezTo>
                <a:cubicBezTo>
                  <a:pt x="291" y="296"/>
                  <a:pt x="295" y="286"/>
                  <a:pt x="295" y="277"/>
                </a:cubicBezTo>
                <a:cubicBezTo>
                  <a:pt x="296" y="235"/>
                  <a:pt x="252" y="229"/>
                  <a:pt x="218" y="216"/>
                </a:cubicBezTo>
                <a:moveTo>
                  <a:pt x="214" y="107"/>
                </a:moveTo>
                <a:cubicBezTo>
                  <a:pt x="214" y="99"/>
                  <a:pt x="216" y="95"/>
                  <a:pt x="218" y="93"/>
                </a:cubicBezTo>
                <a:cubicBezTo>
                  <a:pt x="221" y="90"/>
                  <a:pt x="225" y="95"/>
                  <a:pt x="226" y="106"/>
                </a:cubicBezTo>
                <a:cubicBezTo>
                  <a:pt x="227" y="118"/>
                  <a:pt x="224" y="130"/>
                  <a:pt x="218" y="138"/>
                </a:cubicBezTo>
                <a:cubicBezTo>
                  <a:pt x="215" y="140"/>
                  <a:pt x="212" y="142"/>
                  <a:pt x="209" y="143"/>
                </a:cubicBezTo>
                <a:cubicBezTo>
                  <a:pt x="212" y="132"/>
                  <a:pt x="215" y="120"/>
                  <a:pt x="214" y="107"/>
                </a:cubicBezTo>
                <a:moveTo>
                  <a:pt x="77" y="137"/>
                </a:moveTo>
                <a:cubicBezTo>
                  <a:pt x="72" y="130"/>
                  <a:pt x="69" y="118"/>
                  <a:pt x="70" y="105"/>
                </a:cubicBezTo>
                <a:cubicBezTo>
                  <a:pt x="70" y="99"/>
                  <a:pt x="74" y="92"/>
                  <a:pt x="77" y="91"/>
                </a:cubicBezTo>
                <a:cubicBezTo>
                  <a:pt x="80" y="90"/>
                  <a:pt x="83" y="94"/>
                  <a:pt x="82" y="106"/>
                </a:cubicBezTo>
                <a:cubicBezTo>
                  <a:pt x="82" y="120"/>
                  <a:pt x="82" y="132"/>
                  <a:pt x="85" y="143"/>
                </a:cubicBezTo>
                <a:cubicBezTo>
                  <a:pt x="82" y="141"/>
                  <a:pt x="79" y="139"/>
                  <a:pt x="77" y="137"/>
                </a:cubicBezTo>
                <a:moveTo>
                  <a:pt x="105" y="161"/>
                </a:moveTo>
                <a:cubicBezTo>
                  <a:pt x="90" y="136"/>
                  <a:pt x="91" y="99"/>
                  <a:pt x="90" y="87"/>
                </a:cubicBezTo>
                <a:cubicBezTo>
                  <a:pt x="90" y="86"/>
                  <a:pt x="90" y="85"/>
                  <a:pt x="90" y="84"/>
                </a:cubicBezTo>
                <a:cubicBezTo>
                  <a:pt x="90" y="84"/>
                  <a:pt x="90" y="84"/>
                  <a:pt x="90" y="84"/>
                </a:cubicBezTo>
                <a:cubicBezTo>
                  <a:pt x="90" y="83"/>
                  <a:pt x="90" y="83"/>
                  <a:pt x="90" y="82"/>
                </a:cubicBezTo>
                <a:cubicBezTo>
                  <a:pt x="90" y="81"/>
                  <a:pt x="90" y="80"/>
                  <a:pt x="90" y="79"/>
                </a:cubicBezTo>
                <a:cubicBezTo>
                  <a:pt x="91" y="70"/>
                  <a:pt x="97" y="66"/>
                  <a:pt x="105" y="64"/>
                </a:cubicBezTo>
                <a:cubicBezTo>
                  <a:pt x="116" y="61"/>
                  <a:pt x="132" y="62"/>
                  <a:pt x="148" y="58"/>
                </a:cubicBezTo>
                <a:cubicBezTo>
                  <a:pt x="157" y="56"/>
                  <a:pt x="166" y="52"/>
                  <a:pt x="174" y="45"/>
                </a:cubicBezTo>
                <a:cubicBezTo>
                  <a:pt x="180" y="49"/>
                  <a:pt x="186" y="54"/>
                  <a:pt x="191" y="59"/>
                </a:cubicBezTo>
                <a:cubicBezTo>
                  <a:pt x="198" y="67"/>
                  <a:pt x="203" y="76"/>
                  <a:pt x="205" y="85"/>
                </a:cubicBezTo>
                <a:cubicBezTo>
                  <a:pt x="204" y="85"/>
                  <a:pt x="204" y="86"/>
                  <a:pt x="204" y="87"/>
                </a:cubicBezTo>
                <a:cubicBezTo>
                  <a:pt x="204" y="99"/>
                  <a:pt x="205" y="135"/>
                  <a:pt x="191" y="159"/>
                </a:cubicBezTo>
                <a:cubicBezTo>
                  <a:pt x="189" y="163"/>
                  <a:pt x="186" y="167"/>
                  <a:pt x="183" y="171"/>
                </a:cubicBezTo>
                <a:cubicBezTo>
                  <a:pt x="177" y="176"/>
                  <a:pt x="167" y="184"/>
                  <a:pt x="158" y="185"/>
                </a:cubicBezTo>
                <a:cubicBezTo>
                  <a:pt x="155" y="184"/>
                  <a:pt x="154" y="174"/>
                  <a:pt x="148" y="174"/>
                </a:cubicBezTo>
                <a:cubicBezTo>
                  <a:pt x="148" y="174"/>
                  <a:pt x="148" y="174"/>
                  <a:pt x="147" y="174"/>
                </a:cubicBezTo>
                <a:cubicBezTo>
                  <a:pt x="141" y="174"/>
                  <a:pt x="140" y="184"/>
                  <a:pt x="136" y="185"/>
                </a:cubicBezTo>
                <a:cubicBezTo>
                  <a:pt x="128" y="184"/>
                  <a:pt x="117" y="176"/>
                  <a:pt x="112" y="171"/>
                </a:cubicBezTo>
                <a:cubicBezTo>
                  <a:pt x="109" y="168"/>
                  <a:pt x="107" y="164"/>
                  <a:pt x="105" y="161"/>
                </a:cubicBezTo>
                <a:moveTo>
                  <a:pt x="105" y="283"/>
                </a:moveTo>
                <a:cubicBezTo>
                  <a:pt x="100" y="306"/>
                  <a:pt x="100" y="306"/>
                  <a:pt x="100" y="306"/>
                </a:cubicBezTo>
                <a:cubicBezTo>
                  <a:pt x="100" y="282"/>
                  <a:pt x="100" y="282"/>
                  <a:pt x="100" y="282"/>
                </a:cubicBezTo>
                <a:cubicBezTo>
                  <a:pt x="77" y="274"/>
                  <a:pt x="77" y="274"/>
                  <a:pt x="77" y="274"/>
                </a:cubicBezTo>
                <a:cubicBezTo>
                  <a:pt x="72" y="272"/>
                  <a:pt x="72" y="272"/>
                  <a:pt x="72" y="272"/>
                </a:cubicBezTo>
                <a:cubicBezTo>
                  <a:pt x="77" y="253"/>
                  <a:pt x="77" y="253"/>
                  <a:pt x="77" y="253"/>
                </a:cubicBezTo>
                <a:cubicBezTo>
                  <a:pt x="86" y="224"/>
                  <a:pt x="86" y="224"/>
                  <a:pt x="86" y="224"/>
                </a:cubicBezTo>
                <a:cubicBezTo>
                  <a:pt x="79" y="268"/>
                  <a:pt x="79" y="268"/>
                  <a:pt x="79" y="268"/>
                </a:cubicBezTo>
                <a:cubicBezTo>
                  <a:pt x="105" y="276"/>
                  <a:pt x="105" y="276"/>
                  <a:pt x="105" y="276"/>
                </a:cubicBezTo>
                <a:cubicBezTo>
                  <a:pt x="106" y="277"/>
                  <a:pt x="106" y="277"/>
                  <a:pt x="106" y="277"/>
                </a:cubicBezTo>
                <a:lnTo>
                  <a:pt x="105" y="283"/>
                </a:lnTo>
                <a:close/>
                <a:moveTo>
                  <a:pt x="155" y="306"/>
                </a:moveTo>
                <a:cubicBezTo>
                  <a:pt x="148" y="306"/>
                  <a:pt x="148" y="306"/>
                  <a:pt x="148" y="306"/>
                </a:cubicBezTo>
                <a:cubicBezTo>
                  <a:pt x="141" y="306"/>
                  <a:pt x="141" y="306"/>
                  <a:pt x="141" y="306"/>
                </a:cubicBezTo>
                <a:cubicBezTo>
                  <a:pt x="141" y="306"/>
                  <a:pt x="141" y="306"/>
                  <a:pt x="141" y="306"/>
                </a:cubicBezTo>
                <a:cubicBezTo>
                  <a:pt x="148" y="306"/>
                  <a:pt x="148" y="306"/>
                  <a:pt x="148" y="306"/>
                </a:cubicBezTo>
                <a:cubicBezTo>
                  <a:pt x="155" y="306"/>
                  <a:pt x="155" y="306"/>
                  <a:pt x="155" y="306"/>
                </a:cubicBezTo>
                <a:close/>
                <a:moveTo>
                  <a:pt x="155" y="280"/>
                </a:moveTo>
                <a:cubicBezTo>
                  <a:pt x="158" y="276"/>
                  <a:pt x="157" y="266"/>
                  <a:pt x="154" y="263"/>
                </a:cubicBezTo>
                <a:cubicBezTo>
                  <a:pt x="157" y="261"/>
                  <a:pt x="160" y="257"/>
                  <a:pt x="163" y="250"/>
                </a:cubicBezTo>
                <a:cubicBezTo>
                  <a:pt x="166" y="250"/>
                  <a:pt x="169" y="252"/>
                  <a:pt x="172" y="257"/>
                </a:cubicBezTo>
                <a:cubicBezTo>
                  <a:pt x="173" y="258"/>
                  <a:pt x="173" y="258"/>
                  <a:pt x="173" y="257"/>
                </a:cubicBezTo>
                <a:cubicBezTo>
                  <a:pt x="148" y="217"/>
                  <a:pt x="148" y="217"/>
                  <a:pt x="148" y="217"/>
                </a:cubicBezTo>
                <a:cubicBezTo>
                  <a:pt x="147" y="216"/>
                  <a:pt x="147" y="216"/>
                  <a:pt x="147" y="216"/>
                </a:cubicBezTo>
                <a:cubicBezTo>
                  <a:pt x="122" y="259"/>
                  <a:pt x="122" y="259"/>
                  <a:pt x="122" y="259"/>
                </a:cubicBezTo>
                <a:cubicBezTo>
                  <a:pt x="123" y="259"/>
                  <a:pt x="123" y="258"/>
                  <a:pt x="123" y="258"/>
                </a:cubicBezTo>
                <a:cubicBezTo>
                  <a:pt x="126" y="253"/>
                  <a:pt x="130" y="251"/>
                  <a:pt x="132" y="251"/>
                </a:cubicBezTo>
                <a:cubicBezTo>
                  <a:pt x="135" y="257"/>
                  <a:pt x="138" y="260"/>
                  <a:pt x="140" y="263"/>
                </a:cubicBezTo>
                <a:cubicBezTo>
                  <a:pt x="137" y="266"/>
                  <a:pt x="136" y="276"/>
                  <a:pt x="140" y="280"/>
                </a:cubicBezTo>
                <a:cubicBezTo>
                  <a:pt x="138" y="286"/>
                  <a:pt x="135" y="290"/>
                  <a:pt x="135" y="299"/>
                </a:cubicBezTo>
                <a:cubicBezTo>
                  <a:pt x="119" y="279"/>
                  <a:pt x="110" y="246"/>
                  <a:pt x="105" y="221"/>
                </a:cubicBezTo>
                <a:cubicBezTo>
                  <a:pt x="104" y="219"/>
                  <a:pt x="104" y="217"/>
                  <a:pt x="104" y="214"/>
                </a:cubicBezTo>
                <a:cubicBezTo>
                  <a:pt x="104" y="214"/>
                  <a:pt x="104" y="213"/>
                  <a:pt x="105" y="213"/>
                </a:cubicBezTo>
                <a:cubicBezTo>
                  <a:pt x="110" y="207"/>
                  <a:pt x="113" y="201"/>
                  <a:pt x="115" y="194"/>
                </a:cubicBezTo>
                <a:cubicBezTo>
                  <a:pt x="122" y="204"/>
                  <a:pt x="135" y="210"/>
                  <a:pt x="148" y="210"/>
                </a:cubicBezTo>
                <a:cubicBezTo>
                  <a:pt x="159" y="209"/>
                  <a:pt x="171" y="205"/>
                  <a:pt x="181" y="195"/>
                </a:cubicBezTo>
                <a:cubicBezTo>
                  <a:pt x="183" y="202"/>
                  <a:pt x="186" y="208"/>
                  <a:pt x="191" y="214"/>
                </a:cubicBezTo>
                <a:cubicBezTo>
                  <a:pt x="191" y="214"/>
                  <a:pt x="192" y="215"/>
                  <a:pt x="192" y="215"/>
                </a:cubicBezTo>
                <a:cubicBezTo>
                  <a:pt x="192" y="217"/>
                  <a:pt x="191" y="220"/>
                  <a:pt x="191" y="222"/>
                </a:cubicBezTo>
                <a:cubicBezTo>
                  <a:pt x="185" y="247"/>
                  <a:pt x="176" y="281"/>
                  <a:pt x="160" y="300"/>
                </a:cubicBezTo>
                <a:cubicBezTo>
                  <a:pt x="160" y="290"/>
                  <a:pt x="156" y="286"/>
                  <a:pt x="155" y="280"/>
                </a:cubicBezTo>
                <a:moveTo>
                  <a:pt x="218" y="274"/>
                </a:moveTo>
                <a:cubicBezTo>
                  <a:pt x="196" y="282"/>
                  <a:pt x="196" y="282"/>
                  <a:pt x="196" y="282"/>
                </a:cubicBezTo>
                <a:cubicBezTo>
                  <a:pt x="196" y="306"/>
                  <a:pt x="196" y="306"/>
                  <a:pt x="196" y="306"/>
                </a:cubicBezTo>
                <a:cubicBezTo>
                  <a:pt x="191" y="283"/>
                  <a:pt x="191" y="283"/>
                  <a:pt x="191" y="283"/>
                </a:cubicBezTo>
                <a:cubicBezTo>
                  <a:pt x="189" y="277"/>
                  <a:pt x="189" y="277"/>
                  <a:pt x="189" y="277"/>
                </a:cubicBezTo>
                <a:cubicBezTo>
                  <a:pt x="191" y="276"/>
                  <a:pt x="191" y="276"/>
                  <a:pt x="191" y="276"/>
                </a:cubicBezTo>
                <a:cubicBezTo>
                  <a:pt x="217" y="268"/>
                  <a:pt x="217" y="268"/>
                  <a:pt x="217" y="268"/>
                </a:cubicBezTo>
                <a:cubicBezTo>
                  <a:pt x="208" y="221"/>
                  <a:pt x="208" y="221"/>
                  <a:pt x="208" y="221"/>
                </a:cubicBezTo>
                <a:cubicBezTo>
                  <a:pt x="218" y="251"/>
                  <a:pt x="218" y="251"/>
                  <a:pt x="218" y="251"/>
                </a:cubicBezTo>
                <a:cubicBezTo>
                  <a:pt x="224" y="272"/>
                  <a:pt x="224" y="272"/>
                  <a:pt x="224" y="272"/>
                </a:cubicBezTo>
                <a:lnTo>
                  <a:pt x="218" y="274"/>
                </a:lnTo>
                <a:close/>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07"/>
          <p:cNvSpPr/>
          <p:nvPr/>
        </p:nvSpPr>
        <p:spPr>
          <a:xfrm>
            <a:off x="6391136" y="3001792"/>
            <a:ext cx="1456705" cy="1536467"/>
          </a:xfrm>
          <a:custGeom>
            <a:avLst/>
            <a:gdLst/>
            <a:ahLst/>
            <a:cxnLst/>
            <a:rect l="l" t="t" r="r" b="b"/>
            <a:pathLst>
              <a:path w="294" h="310" extrusionOk="0">
                <a:moveTo>
                  <a:pt x="260" y="236"/>
                </a:moveTo>
                <a:cubicBezTo>
                  <a:pt x="245" y="229"/>
                  <a:pt x="226" y="225"/>
                  <a:pt x="211" y="218"/>
                </a:cubicBezTo>
                <a:cubicBezTo>
                  <a:pt x="204" y="216"/>
                  <a:pt x="199" y="212"/>
                  <a:pt x="196" y="208"/>
                </a:cubicBezTo>
                <a:cubicBezTo>
                  <a:pt x="201" y="210"/>
                  <a:pt x="207" y="212"/>
                  <a:pt x="213" y="213"/>
                </a:cubicBezTo>
                <a:cubicBezTo>
                  <a:pt x="209" y="202"/>
                  <a:pt x="207" y="193"/>
                  <a:pt x="206" y="185"/>
                </a:cubicBezTo>
                <a:cubicBezTo>
                  <a:pt x="212" y="190"/>
                  <a:pt x="219" y="194"/>
                  <a:pt x="228" y="196"/>
                </a:cubicBezTo>
                <a:cubicBezTo>
                  <a:pt x="223" y="187"/>
                  <a:pt x="220" y="179"/>
                  <a:pt x="217" y="171"/>
                </a:cubicBezTo>
                <a:cubicBezTo>
                  <a:pt x="222" y="174"/>
                  <a:pt x="227" y="177"/>
                  <a:pt x="234" y="181"/>
                </a:cubicBezTo>
                <a:cubicBezTo>
                  <a:pt x="230" y="170"/>
                  <a:pt x="228" y="161"/>
                  <a:pt x="227" y="153"/>
                </a:cubicBezTo>
                <a:cubicBezTo>
                  <a:pt x="234" y="153"/>
                  <a:pt x="241" y="153"/>
                  <a:pt x="248" y="152"/>
                </a:cubicBezTo>
                <a:cubicBezTo>
                  <a:pt x="240" y="144"/>
                  <a:pt x="235" y="137"/>
                  <a:pt x="230" y="131"/>
                </a:cubicBezTo>
                <a:cubicBezTo>
                  <a:pt x="237" y="130"/>
                  <a:pt x="246" y="128"/>
                  <a:pt x="255" y="123"/>
                </a:cubicBezTo>
                <a:cubicBezTo>
                  <a:pt x="239" y="116"/>
                  <a:pt x="231" y="100"/>
                  <a:pt x="228" y="85"/>
                </a:cubicBezTo>
                <a:cubicBezTo>
                  <a:pt x="222" y="54"/>
                  <a:pt x="200" y="6"/>
                  <a:pt x="168" y="7"/>
                </a:cubicBezTo>
                <a:cubicBezTo>
                  <a:pt x="161" y="5"/>
                  <a:pt x="155" y="4"/>
                  <a:pt x="149" y="3"/>
                </a:cubicBezTo>
                <a:cubicBezTo>
                  <a:pt x="103" y="0"/>
                  <a:pt x="72" y="36"/>
                  <a:pt x="66" y="84"/>
                </a:cubicBezTo>
                <a:cubicBezTo>
                  <a:pt x="62" y="100"/>
                  <a:pt x="55" y="116"/>
                  <a:pt x="38" y="123"/>
                </a:cubicBezTo>
                <a:cubicBezTo>
                  <a:pt x="48" y="128"/>
                  <a:pt x="56" y="130"/>
                  <a:pt x="63" y="131"/>
                </a:cubicBezTo>
                <a:cubicBezTo>
                  <a:pt x="59" y="137"/>
                  <a:pt x="53" y="144"/>
                  <a:pt x="45" y="152"/>
                </a:cubicBezTo>
                <a:cubicBezTo>
                  <a:pt x="52" y="153"/>
                  <a:pt x="60" y="153"/>
                  <a:pt x="67" y="153"/>
                </a:cubicBezTo>
                <a:cubicBezTo>
                  <a:pt x="66" y="161"/>
                  <a:pt x="64" y="170"/>
                  <a:pt x="60" y="181"/>
                </a:cubicBezTo>
                <a:cubicBezTo>
                  <a:pt x="66" y="177"/>
                  <a:pt x="72" y="174"/>
                  <a:pt x="76" y="171"/>
                </a:cubicBezTo>
                <a:cubicBezTo>
                  <a:pt x="74" y="179"/>
                  <a:pt x="70" y="187"/>
                  <a:pt x="66" y="196"/>
                </a:cubicBezTo>
                <a:cubicBezTo>
                  <a:pt x="75" y="194"/>
                  <a:pt x="82" y="190"/>
                  <a:pt x="88" y="185"/>
                </a:cubicBezTo>
                <a:cubicBezTo>
                  <a:pt x="87" y="193"/>
                  <a:pt x="84" y="202"/>
                  <a:pt x="80" y="213"/>
                </a:cubicBezTo>
                <a:cubicBezTo>
                  <a:pt x="88" y="211"/>
                  <a:pt x="94" y="210"/>
                  <a:pt x="99" y="207"/>
                </a:cubicBezTo>
                <a:cubicBezTo>
                  <a:pt x="96" y="212"/>
                  <a:pt x="91" y="215"/>
                  <a:pt x="84" y="218"/>
                </a:cubicBezTo>
                <a:cubicBezTo>
                  <a:pt x="68" y="225"/>
                  <a:pt x="50" y="229"/>
                  <a:pt x="34" y="236"/>
                </a:cubicBezTo>
                <a:cubicBezTo>
                  <a:pt x="15" y="244"/>
                  <a:pt x="0" y="256"/>
                  <a:pt x="1" y="281"/>
                </a:cubicBezTo>
                <a:cubicBezTo>
                  <a:pt x="1" y="290"/>
                  <a:pt x="5" y="300"/>
                  <a:pt x="11" y="310"/>
                </a:cubicBezTo>
                <a:cubicBezTo>
                  <a:pt x="34" y="310"/>
                  <a:pt x="34" y="310"/>
                  <a:pt x="34" y="310"/>
                </a:cubicBezTo>
                <a:cubicBezTo>
                  <a:pt x="149" y="310"/>
                  <a:pt x="149" y="310"/>
                  <a:pt x="149" y="310"/>
                </a:cubicBezTo>
                <a:cubicBezTo>
                  <a:pt x="260" y="310"/>
                  <a:pt x="260" y="310"/>
                  <a:pt x="260" y="310"/>
                </a:cubicBezTo>
                <a:cubicBezTo>
                  <a:pt x="284" y="310"/>
                  <a:pt x="284" y="310"/>
                  <a:pt x="284" y="310"/>
                </a:cubicBezTo>
                <a:cubicBezTo>
                  <a:pt x="290" y="300"/>
                  <a:pt x="293" y="290"/>
                  <a:pt x="294" y="281"/>
                </a:cubicBezTo>
                <a:cubicBezTo>
                  <a:pt x="294" y="256"/>
                  <a:pt x="279" y="244"/>
                  <a:pt x="260" y="236"/>
                </a:cubicBezTo>
                <a:moveTo>
                  <a:pt x="88" y="148"/>
                </a:moveTo>
                <a:cubicBezTo>
                  <a:pt x="69" y="145"/>
                  <a:pt x="63" y="104"/>
                  <a:pt x="78" y="90"/>
                </a:cubicBezTo>
                <a:cubicBezTo>
                  <a:pt x="81" y="90"/>
                  <a:pt x="84" y="94"/>
                  <a:pt x="86" y="99"/>
                </a:cubicBezTo>
                <a:cubicBezTo>
                  <a:pt x="84" y="106"/>
                  <a:pt x="81" y="111"/>
                  <a:pt x="76" y="116"/>
                </a:cubicBezTo>
                <a:cubicBezTo>
                  <a:pt x="98" y="112"/>
                  <a:pt x="128" y="93"/>
                  <a:pt x="149" y="74"/>
                </a:cubicBezTo>
                <a:cubicBezTo>
                  <a:pt x="152" y="70"/>
                  <a:pt x="156" y="67"/>
                  <a:pt x="159" y="64"/>
                </a:cubicBezTo>
                <a:cubicBezTo>
                  <a:pt x="157" y="69"/>
                  <a:pt x="153" y="74"/>
                  <a:pt x="149" y="79"/>
                </a:cubicBezTo>
                <a:cubicBezTo>
                  <a:pt x="139" y="89"/>
                  <a:pt x="125" y="100"/>
                  <a:pt x="104" y="112"/>
                </a:cubicBezTo>
                <a:cubicBezTo>
                  <a:pt x="121" y="110"/>
                  <a:pt x="136" y="106"/>
                  <a:pt x="149" y="100"/>
                </a:cubicBezTo>
                <a:cubicBezTo>
                  <a:pt x="167" y="91"/>
                  <a:pt x="180" y="78"/>
                  <a:pt x="187" y="64"/>
                </a:cubicBezTo>
                <a:cubicBezTo>
                  <a:pt x="184" y="79"/>
                  <a:pt x="177" y="88"/>
                  <a:pt x="166" y="100"/>
                </a:cubicBezTo>
                <a:cubicBezTo>
                  <a:pt x="183" y="95"/>
                  <a:pt x="196" y="89"/>
                  <a:pt x="204" y="82"/>
                </a:cubicBezTo>
                <a:cubicBezTo>
                  <a:pt x="204" y="87"/>
                  <a:pt x="205" y="92"/>
                  <a:pt x="204" y="97"/>
                </a:cubicBezTo>
                <a:cubicBezTo>
                  <a:pt x="204" y="116"/>
                  <a:pt x="205" y="111"/>
                  <a:pt x="209" y="101"/>
                </a:cubicBezTo>
                <a:cubicBezTo>
                  <a:pt x="210" y="96"/>
                  <a:pt x="213" y="90"/>
                  <a:pt x="217" y="90"/>
                </a:cubicBezTo>
                <a:cubicBezTo>
                  <a:pt x="232" y="104"/>
                  <a:pt x="226" y="145"/>
                  <a:pt x="207" y="148"/>
                </a:cubicBezTo>
                <a:cubicBezTo>
                  <a:pt x="196" y="174"/>
                  <a:pt x="176" y="194"/>
                  <a:pt x="149" y="194"/>
                </a:cubicBezTo>
                <a:cubicBezTo>
                  <a:pt x="148" y="194"/>
                  <a:pt x="148" y="194"/>
                  <a:pt x="147" y="194"/>
                </a:cubicBezTo>
                <a:cubicBezTo>
                  <a:pt x="119" y="194"/>
                  <a:pt x="99" y="175"/>
                  <a:pt x="88" y="148"/>
                </a:cubicBezTo>
                <a:moveTo>
                  <a:pt x="116" y="195"/>
                </a:moveTo>
                <a:cubicBezTo>
                  <a:pt x="125" y="201"/>
                  <a:pt x="136" y="204"/>
                  <a:pt x="147" y="204"/>
                </a:cubicBezTo>
                <a:cubicBezTo>
                  <a:pt x="148" y="204"/>
                  <a:pt x="148" y="204"/>
                  <a:pt x="149" y="204"/>
                </a:cubicBezTo>
                <a:cubicBezTo>
                  <a:pt x="160" y="203"/>
                  <a:pt x="171" y="200"/>
                  <a:pt x="180" y="195"/>
                </a:cubicBezTo>
                <a:cubicBezTo>
                  <a:pt x="184" y="209"/>
                  <a:pt x="191" y="222"/>
                  <a:pt x="204" y="227"/>
                </a:cubicBezTo>
                <a:cubicBezTo>
                  <a:pt x="189" y="244"/>
                  <a:pt x="169" y="254"/>
                  <a:pt x="149" y="255"/>
                </a:cubicBezTo>
                <a:cubicBezTo>
                  <a:pt x="127" y="256"/>
                  <a:pt x="105" y="246"/>
                  <a:pt x="92" y="227"/>
                </a:cubicBezTo>
                <a:cubicBezTo>
                  <a:pt x="104" y="222"/>
                  <a:pt x="112" y="210"/>
                  <a:pt x="116" y="195"/>
                </a:cubicBezTo>
                <a:moveTo>
                  <a:pt x="47" y="310"/>
                </a:moveTo>
                <a:cubicBezTo>
                  <a:pt x="47" y="298"/>
                  <a:pt x="43" y="288"/>
                  <a:pt x="38" y="281"/>
                </a:cubicBezTo>
                <a:cubicBezTo>
                  <a:pt x="37" y="279"/>
                  <a:pt x="36" y="278"/>
                  <a:pt x="34" y="276"/>
                </a:cubicBezTo>
                <a:cubicBezTo>
                  <a:pt x="28" y="269"/>
                  <a:pt x="22" y="266"/>
                  <a:pt x="18" y="266"/>
                </a:cubicBezTo>
                <a:cubicBezTo>
                  <a:pt x="18" y="262"/>
                  <a:pt x="18" y="262"/>
                  <a:pt x="18" y="262"/>
                </a:cubicBezTo>
                <a:cubicBezTo>
                  <a:pt x="22" y="262"/>
                  <a:pt x="28" y="265"/>
                  <a:pt x="34" y="271"/>
                </a:cubicBezTo>
                <a:cubicBezTo>
                  <a:pt x="37" y="273"/>
                  <a:pt x="39" y="276"/>
                  <a:pt x="41" y="279"/>
                </a:cubicBezTo>
                <a:cubicBezTo>
                  <a:pt x="46" y="287"/>
                  <a:pt x="50" y="297"/>
                  <a:pt x="51" y="309"/>
                </a:cubicBezTo>
                <a:lnTo>
                  <a:pt x="47" y="310"/>
                </a:lnTo>
                <a:close/>
                <a:moveTo>
                  <a:pt x="201" y="256"/>
                </a:moveTo>
                <a:cubicBezTo>
                  <a:pt x="185" y="267"/>
                  <a:pt x="167" y="272"/>
                  <a:pt x="149" y="273"/>
                </a:cubicBezTo>
                <a:cubicBezTo>
                  <a:pt x="147" y="273"/>
                  <a:pt x="146" y="273"/>
                  <a:pt x="145" y="273"/>
                </a:cubicBezTo>
                <a:cubicBezTo>
                  <a:pt x="125" y="273"/>
                  <a:pt x="107" y="266"/>
                  <a:pt x="92" y="254"/>
                </a:cubicBezTo>
                <a:cubicBezTo>
                  <a:pt x="85" y="249"/>
                  <a:pt x="80" y="243"/>
                  <a:pt x="75" y="236"/>
                </a:cubicBezTo>
                <a:cubicBezTo>
                  <a:pt x="78" y="234"/>
                  <a:pt x="78" y="234"/>
                  <a:pt x="78" y="234"/>
                </a:cubicBezTo>
                <a:cubicBezTo>
                  <a:pt x="83" y="240"/>
                  <a:pt x="88" y="246"/>
                  <a:pt x="94" y="251"/>
                </a:cubicBezTo>
                <a:cubicBezTo>
                  <a:pt x="108" y="263"/>
                  <a:pt x="126" y="269"/>
                  <a:pt x="145" y="269"/>
                </a:cubicBezTo>
                <a:cubicBezTo>
                  <a:pt x="146" y="269"/>
                  <a:pt x="147" y="269"/>
                  <a:pt x="149" y="269"/>
                </a:cubicBezTo>
                <a:cubicBezTo>
                  <a:pt x="166" y="269"/>
                  <a:pt x="184" y="263"/>
                  <a:pt x="199" y="253"/>
                </a:cubicBezTo>
                <a:cubicBezTo>
                  <a:pt x="206" y="247"/>
                  <a:pt x="213" y="241"/>
                  <a:pt x="219" y="233"/>
                </a:cubicBezTo>
                <a:cubicBezTo>
                  <a:pt x="222" y="235"/>
                  <a:pt x="222" y="235"/>
                  <a:pt x="222" y="235"/>
                </a:cubicBezTo>
                <a:cubicBezTo>
                  <a:pt x="216" y="243"/>
                  <a:pt x="209" y="250"/>
                  <a:pt x="201" y="256"/>
                </a:cubicBezTo>
                <a:moveTo>
                  <a:pt x="277" y="266"/>
                </a:moveTo>
                <a:cubicBezTo>
                  <a:pt x="273" y="266"/>
                  <a:pt x="266" y="269"/>
                  <a:pt x="260" y="276"/>
                </a:cubicBezTo>
                <a:cubicBezTo>
                  <a:pt x="259" y="278"/>
                  <a:pt x="258" y="279"/>
                  <a:pt x="257" y="281"/>
                </a:cubicBezTo>
                <a:cubicBezTo>
                  <a:pt x="252" y="288"/>
                  <a:pt x="248" y="298"/>
                  <a:pt x="247" y="310"/>
                </a:cubicBezTo>
                <a:cubicBezTo>
                  <a:pt x="244" y="309"/>
                  <a:pt x="244" y="309"/>
                  <a:pt x="244" y="309"/>
                </a:cubicBezTo>
                <a:cubicBezTo>
                  <a:pt x="244" y="297"/>
                  <a:pt x="249" y="287"/>
                  <a:pt x="254" y="279"/>
                </a:cubicBezTo>
                <a:cubicBezTo>
                  <a:pt x="256" y="276"/>
                  <a:pt x="258" y="273"/>
                  <a:pt x="260" y="271"/>
                </a:cubicBezTo>
                <a:cubicBezTo>
                  <a:pt x="266" y="265"/>
                  <a:pt x="273" y="262"/>
                  <a:pt x="277" y="262"/>
                </a:cubicBezTo>
                <a:lnTo>
                  <a:pt x="277" y="266"/>
                </a:lnTo>
                <a:close/>
              </a:path>
            </a:pathLst>
          </a:cu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07"/>
          <p:cNvSpPr/>
          <p:nvPr/>
        </p:nvSpPr>
        <p:spPr>
          <a:xfrm>
            <a:off x="8274318"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07"/>
          <p:cNvSpPr/>
          <p:nvPr/>
        </p:nvSpPr>
        <p:spPr>
          <a:xfrm>
            <a:off x="8412354" y="4613910"/>
            <a:ext cx="909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07"/>
          <p:cNvSpPr/>
          <p:nvPr/>
        </p:nvSpPr>
        <p:spPr>
          <a:xfrm>
            <a:off x="8548886"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07"/>
          <p:cNvSpPr/>
          <p:nvPr/>
        </p:nvSpPr>
        <p:spPr>
          <a:xfrm>
            <a:off x="8685924"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07"/>
          <p:cNvSpPr/>
          <p:nvPr/>
        </p:nvSpPr>
        <p:spPr>
          <a:xfrm>
            <a:off x="8823960"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77" name="Google Shape;1277;p107"/>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278" name="Google Shape;1278;p107"/>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7"/>
                                        </p:tgtEl>
                                        <p:attrNameLst>
                                          <p:attrName>style.visibility</p:attrName>
                                        </p:attrNameLst>
                                      </p:cBhvr>
                                      <p:to>
                                        <p:strVal val="visible"/>
                                      </p:to>
                                    </p:set>
                                    <p:animEffect transition="in" filter="fade">
                                      <p:cBhvr>
                                        <p:cTn id="7" dur="500"/>
                                        <p:tgtEl>
                                          <p:spTgt spid="12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5"/>
                                        </p:tgtEl>
                                        <p:attrNameLst>
                                          <p:attrName>style.visibility</p:attrName>
                                        </p:attrNameLst>
                                      </p:cBhvr>
                                      <p:to>
                                        <p:strVal val="visible"/>
                                      </p:to>
                                    </p:set>
                                    <p:animEffect transition="in" filter="fade">
                                      <p:cBhvr>
                                        <p:cTn id="11" dur="500"/>
                                        <p:tgtEl>
                                          <p:spTgt spid="1265"/>
                                        </p:tgtEl>
                                      </p:cBhvr>
                                    </p:animEffect>
                                  </p:childTnLst>
                                </p:cTn>
                              </p:par>
                              <p:par>
                                <p:cTn id="12" presetID="10" presetClass="entr" presetSubtype="0" fill="hold" nodeType="withEffect">
                                  <p:stCondLst>
                                    <p:cond delay="0"/>
                                  </p:stCondLst>
                                  <p:childTnLst>
                                    <p:set>
                                      <p:cBhvr>
                                        <p:cTn id="13" dur="1" fill="hold">
                                          <p:stCondLst>
                                            <p:cond delay="0"/>
                                          </p:stCondLst>
                                        </p:cTn>
                                        <p:tgtEl>
                                          <p:spTgt spid="1266"/>
                                        </p:tgtEl>
                                        <p:attrNameLst>
                                          <p:attrName>style.visibility</p:attrName>
                                        </p:attrNameLst>
                                      </p:cBhvr>
                                      <p:to>
                                        <p:strVal val="visible"/>
                                      </p:to>
                                    </p:set>
                                    <p:animEffect transition="in" filter="fade">
                                      <p:cBhvr>
                                        <p:cTn id="14" dur="500"/>
                                        <p:tgtEl>
                                          <p:spTgt spid="1266"/>
                                        </p:tgtEl>
                                      </p:cBhvr>
                                    </p:animEffect>
                                  </p:childTnLst>
                                </p:cTn>
                              </p:par>
                              <p:par>
                                <p:cTn id="15" presetID="10" presetClass="entr" presetSubtype="0" fill="hold" nodeType="withEffect">
                                  <p:stCondLst>
                                    <p:cond delay="0"/>
                                  </p:stCondLst>
                                  <p:childTnLst>
                                    <p:set>
                                      <p:cBhvr>
                                        <p:cTn id="16" dur="1" fill="hold">
                                          <p:stCondLst>
                                            <p:cond delay="0"/>
                                          </p:stCondLst>
                                        </p:cTn>
                                        <p:tgtEl>
                                          <p:spTgt spid="1268"/>
                                        </p:tgtEl>
                                        <p:attrNameLst>
                                          <p:attrName>style.visibility</p:attrName>
                                        </p:attrNameLst>
                                      </p:cBhvr>
                                      <p:to>
                                        <p:strVal val="visible"/>
                                      </p:to>
                                    </p:set>
                                    <p:animEffect transition="in" filter="fade">
                                      <p:cBhvr>
                                        <p:cTn id="17" dur="500"/>
                                        <p:tgtEl>
                                          <p:spTgt spid="1268"/>
                                        </p:tgtEl>
                                      </p:cBhvr>
                                    </p:animEffect>
                                  </p:childTnLst>
                                </p:cTn>
                              </p:par>
                              <p:par>
                                <p:cTn id="18" presetID="10" presetClass="entr" presetSubtype="0" fill="hold" nodeType="withEffect">
                                  <p:stCondLst>
                                    <p:cond delay="0"/>
                                  </p:stCondLst>
                                  <p:childTnLst>
                                    <p:set>
                                      <p:cBhvr>
                                        <p:cTn id="19" dur="1" fill="hold">
                                          <p:stCondLst>
                                            <p:cond delay="0"/>
                                          </p:stCondLst>
                                        </p:cTn>
                                        <p:tgtEl>
                                          <p:spTgt spid="1269"/>
                                        </p:tgtEl>
                                        <p:attrNameLst>
                                          <p:attrName>style.visibility</p:attrName>
                                        </p:attrNameLst>
                                      </p:cBhvr>
                                      <p:to>
                                        <p:strVal val="visible"/>
                                      </p:to>
                                    </p:set>
                                    <p:animEffect transition="in" filter="fade">
                                      <p:cBhvr>
                                        <p:cTn id="20" dur="500"/>
                                        <p:tgtEl>
                                          <p:spTgt spid="1269"/>
                                        </p:tgtEl>
                                      </p:cBhvr>
                                    </p:animEffect>
                                  </p:childTnLst>
                                </p:cTn>
                              </p:par>
                              <p:par>
                                <p:cTn id="21" presetID="10" presetClass="entr" presetSubtype="0" fill="hold" nodeType="withEffect">
                                  <p:stCondLst>
                                    <p:cond delay="0"/>
                                  </p:stCondLst>
                                  <p:childTnLst>
                                    <p:set>
                                      <p:cBhvr>
                                        <p:cTn id="22" dur="1" fill="hold">
                                          <p:stCondLst>
                                            <p:cond delay="0"/>
                                          </p:stCondLst>
                                        </p:cTn>
                                        <p:tgtEl>
                                          <p:spTgt spid="1270"/>
                                        </p:tgtEl>
                                        <p:attrNameLst>
                                          <p:attrName>style.visibility</p:attrName>
                                        </p:attrNameLst>
                                      </p:cBhvr>
                                      <p:to>
                                        <p:strVal val="visible"/>
                                      </p:to>
                                    </p:set>
                                    <p:animEffect transition="in" filter="fade">
                                      <p:cBhvr>
                                        <p:cTn id="23" dur="500"/>
                                        <p:tgtEl>
                                          <p:spTgt spid="1270"/>
                                        </p:tgtEl>
                                      </p:cBhvr>
                                    </p:animEffect>
                                  </p:childTnLst>
                                </p:cTn>
                              </p:par>
                              <p:par>
                                <p:cTn id="24" presetID="10" presetClass="entr" presetSubtype="0" fill="hold" nodeType="withEffect">
                                  <p:stCondLst>
                                    <p:cond delay="0"/>
                                  </p:stCondLst>
                                  <p:childTnLst>
                                    <p:set>
                                      <p:cBhvr>
                                        <p:cTn id="25" dur="1" fill="hold">
                                          <p:stCondLst>
                                            <p:cond delay="0"/>
                                          </p:stCondLst>
                                        </p:cTn>
                                        <p:tgtEl>
                                          <p:spTgt spid="1264"/>
                                        </p:tgtEl>
                                        <p:attrNameLst>
                                          <p:attrName>style.visibility</p:attrName>
                                        </p:attrNameLst>
                                      </p:cBhvr>
                                      <p:to>
                                        <p:strVal val="visible"/>
                                      </p:to>
                                    </p:set>
                                    <p:animEffect transition="in" filter="fade">
                                      <p:cBhvr>
                                        <p:cTn id="26" dur="500"/>
                                        <p:tgtEl>
                                          <p:spTgt spid="1264"/>
                                        </p:tgtEl>
                                      </p:cBhvr>
                                    </p:animEffect>
                                  </p:childTnLst>
                                </p:cTn>
                              </p:par>
                              <p:par>
                                <p:cTn id="27" presetID="10" presetClass="entr" presetSubtype="0" fill="hold" nodeType="withEffect">
                                  <p:stCondLst>
                                    <p:cond delay="0"/>
                                  </p:stCondLst>
                                  <p:childTnLst>
                                    <p:set>
                                      <p:cBhvr>
                                        <p:cTn id="28" dur="1" fill="hold">
                                          <p:stCondLst>
                                            <p:cond delay="0"/>
                                          </p:stCondLst>
                                        </p:cTn>
                                        <p:tgtEl>
                                          <p:spTgt spid="1271"/>
                                        </p:tgtEl>
                                        <p:attrNameLst>
                                          <p:attrName>style.visibility</p:attrName>
                                        </p:attrNameLst>
                                      </p:cBhvr>
                                      <p:to>
                                        <p:strVal val="visible"/>
                                      </p:to>
                                    </p:set>
                                    <p:animEffect transition="in" filter="fade">
                                      <p:cBhvr>
                                        <p:cTn id="29" dur="500"/>
                                        <p:tgtEl>
                                          <p:spTgt spid="1271"/>
                                        </p:tgtEl>
                                      </p:cBhvr>
                                    </p:animEffect>
                                  </p:childTnLst>
                                </p:cTn>
                              </p:par>
                              <p:par>
                                <p:cTn id="30" presetID="10" presetClass="entr" presetSubtype="0" fill="hold" nodeType="withEffect">
                                  <p:stCondLst>
                                    <p:cond delay="0"/>
                                  </p:stCondLst>
                                  <p:childTnLst>
                                    <p:set>
                                      <p:cBhvr>
                                        <p:cTn id="31" dur="1" fill="hold">
                                          <p:stCondLst>
                                            <p:cond delay="0"/>
                                          </p:stCondLst>
                                        </p:cTn>
                                        <p:tgtEl>
                                          <p:spTgt spid="1263"/>
                                        </p:tgtEl>
                                        <p:attrNameLst>
                                          <p:attrName>style.visibility</p:attrName>
                                        </p:attrNameLst>
                                      </p:cBhvr>
                                      <p:to>
                                        <p:strVal val="visible"/>
                                      </p:to>
                                    </p:set>
                                    <p:animEffect transition="in" filter="fade">
                                      <p:cBhvr>
                                        <p:cTn id="32" dur="500"/>
                                        <p:tgtEl>
                                          <p:spTgt spid="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08"/>
          <p:cNvSpPr/>
          <p:nvPr/>
        </p:nvSpPr>
        <p:spPr>
          <a:xfrm>
            <a:off x="203352" y="3581400"/>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84" name="Google Shape;1284;p108"/>
          <p:cNvSpPr txBox="1"/>
          <p:nvPr/>
        </p:nvSpPr>
        <p:spPr>
          <a:xfrm>
            <a:off x="533400" y="571502"/>
            <a:ext cx="8001000" cy="9003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None/>
            </a:pPr>
            <a:r>
              <a:rPr lang="en-US" sz="7200" b="1">
                <a:solidFill>
                  <a:schemeClr val="dk1"/>
                </a:solidFill>
                <a:latin typeface="Lustria"/>
                <a:ea typeface="Lustria"/>
                <a:cs typeface="Lustria"/>
                <a:sym typeface="Lustria"/>
              </a:rPr>
              <a:t>NEGOSIASI</a:t>
            </a:r>
            <a:endParaRPr sz="7200" b="1">
              <a:solidFill>
                <a:schemeClr val="dk1"/>
              </a:solidFill>
              <a:latin typeface="Lustria"/>
              <a:ea typeface="Lustria"/>
              <a:cs typeface="Lustria"/>
              <a:sym typeface="Lustria"/>
            </a:endParaRPr>
          </a:p>
        </p:txBody>
      </p:sp>
      <p:sp>
        <p:nvSpPr>
          <p:cNvPr id="1285" name="Google Shape;1285;p108"/>
          <p:cNvSpPr/>
          <p:nvPr/>
        </p:nvSpPr>
        <p:spPr>
          <a:xfrm>
            <a:off x="198159" y="244498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86" name="Google Shape;1286;p108"/>
          <p:cNvSpPr/>
          <p:nvPr/>
        </p:nvSpPr>
        <p:spPr>
          <a:xfrm>
            <a:off x="203353" y="1891846"/>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87" name="Google Shape;1287;p108"/>
          <p:cNvSpPr/>
          <p:nvPr/>
        </p:nvSpPr>
        <p:spPr>
          <a:xfrm>
            <a:off x="8699324" y="3169070"/>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88" name="Google Shape;1288;p108"/>
          <p:cNvSpPr/>
          <p:nvPr/>
        </p:nvSpPr>
        <p:spPr>
          <a:xfrm>
            <a:off x="8699324" y="2556643"/>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289" name="Google Shape;1289;p108"/>
          <p:cNvSpPr/>
          <p:nvPr/>
        </p:nvSpPr>
        <p:spPr>
          <a:xfrm>
            <a:off x="8382003" y="114300"/>
            <a:ext cx="582900" cy="457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0" name="Google Shape;1290;p108"/>
          <p:cNvPicPr preferRelativeResize="0"/>
          <p:nvPr/>
        </p:nvPicPr>
        <p:blipFill>
          <a:blip r:embed="rId3">
            <a:alphaModFix/>
          </a:blip>
          <a:stretch>
            <a:fillRect/>
          </a:stretch>
        </p:blipFill>
        <p:spPr>
          <a:xfrm>
            <a:off x="0" y="633350"/>
            <a:ext cx="9144000" cy="4002674"/>
          </a:xfrm>
          <a:prstGeom prst="rect">
            <a:avLst/>
          </a:prstGeom>
          <a:noFill/>
          <a:ln>
            <a:noFill/>
          </a:ln>
        </p:spPr>
      </p:pic>
      <p:pic>
        <p:nvPicPr>
          <p:cNvPr id="1291" name="Google Shape;1291;p108"/>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1292" name="Google Shape;1292;p108"/>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grpSp>
        <p:nvGrpSpPr>
          <p:cNvPr id="1297" name="Google Shape;1297;p109"/>
          <p:cNvGrpSpPr/>
          <p:nvPr/>
        </p:nvGrpSpPr>
        <p:grpSpPr>
          <a:xfrm>
            <a:off x="582497" y="1545020"/>
            <a:ext cx="2418567" cy="325448"/>
            <a:chOff x="1703388" y="2006913"/>
            <a:chExt cx="1478342" cy="258600"/>
          </a:xfrm>
        </p:grpSpPr>
        <p:sp>
          <p:nvSpPr>
            <p:cNvPr id="1298" name="Google Shape;1298;p109"/>
            <p:cNvSpPr/>
            <p:nvPr/>
          </p:nvSpPr>
          <p:spPr>
            <a:xfrm>
              <a:off x="1703388" y="2006913"/>
              <a:ext cx="259200" cy="258600"/>
            </a:xfrm>
            <a:prstGeom prst="ellipse">
              <a:avLst/>
            </a:prstGeom>
            <a:solidFill>
              <a:schemeClr val="accen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9" name="Google Shape;1299;p109"/>
            <p:cNvSpPr/>
            <p:nvPr/>
          </p:nvSpPr>
          <p:spPr>
            <a:xfrm>
              <a:off x="2008571" y="2006913"/>
              <a:ext cx="259200" cy="258600"/>
            </a:xfrm>
            <a:prstGeom prst="ellipse">
              <a:avLst/>
            </a:prstGeom>
            <a:solidFill>
              <a:schemeClr val="accen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0" name="Google Shape;1300;p109"/>
            <p:cNvSpPr/>
            <p:nvPr/>
          </p:nvSpPr>
          <p:spPr>
            <a:xfrm>
              <a:off x="2313754" y="2006913"/>
              <a:ext cx="257400" cy="258600"/>
            </a:xfrm>
            <a:prstGeom prst="ellipse">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1" name="Google Shape;1301;p109"/>
            <p:cNvSpPr/>
            <p:nvPr/>
          </p:nvSpPr>
          <p:spPr>
            <a:xfrm>
              <a:off x="2617347" y="2006913"/>
              <a:ext cx="259200" cy="258600"/>
            </a:xfrm>
            <a:prstGeom prst="ellipse">
              <a:avLst/>
            </a:prstGeom>
            <a:solidFill>
              <a:schemeClr val="accent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2" name="Google Shape;1302;p109"/>
            <p:cNvSpPr/>
            <p:nvPr/>
          </p:nvSpPr>
          <p:spPr>
            <a:xfrm>
              <a:off x="2922530" y="2006913"/>
              <a:ext cx="259200" cy="258600"/>
            </a:xfrm>
            <a:prstGeom prst="ellipse">
              <a:avLst/>
            </a:prstGeom>
            <a:solidFill>
              <a:schemeClr val="accent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03" name="Google Shape;1303;p109"/>
          <p:cNvSpPr txBox="1"/>
          <p:nvPr/>
        </p:nvSpPr>
        <p:spPr>
          <a:xfrm>
            <a:off x="77545" y="755734"/>
            <a:ext cx="3426300" cy="5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400" b="1">
                <a:solidFill>
                  <a:schemeClr val="dk1"/>
                </a:solidFill>
                <a:latin typeface="Lustria"/>
                <a:ea typeface="Lustria"/>
                <a:cs typeface="Lustria"/>
                <a:sym typeface="Lustria"/>
              </a:rPr>
              <a:t>WHAT IS </a:t>
            </a:r>
            <a:endParaRPr/>
          </a:p>
          <a:p>
            <a:pPr marL="0" marR="0" lvl="0" indent="0" algn="ctr" rtl="0">
              <a:spcBef>
                <a:spcPts val="0"/>
              </a:spcBef>
              <a:spcAft>
                <a:spcPts val="0"/>
              </a:spcAft>
              <a:buNone/>
            </a:pPr>
            <a:r>
              <a:rPr lang="en-US" sz="2400" b="1">
                <a:solidFill>
                  <a:schemeClr val="dk1"/>
                </a:solidFill>
                <a:latin typeface="Lustria"/>
                <a:ea typeface="Lustria"/>
                <a:cs typeface="Lustria"/>
                <a:sym typeface="Lustria"/>
              </a:rPr>
              <a:t>NEGOTIATION?</a:t>
            </a:r>
            <a:endParaRPr sz="2400" b="1">
              <a:solidFill>
                <a:schemeClr val="dk1"/>
              </a:solidFill>
              <a:latin typeface="Lustria"/>
              <a:ea typeface="Lustria"/>
              <a:cs typeface="Lustria"/>
              <a:sym typeface="Lustria"/>
            </a:endParaRPr>
          </a:p>
        </p:txBody>
      </p:sp>
      <p:grpSp>
        <p:nvGrpSpPr>
          <p:cNvPr id="1304" name="Google Shape;1304;p109"/>
          <p:cNvGrpSpPr/>
          <p:nvPr/>
        </p:nvGrpSpPr>
        <p:grpSpPr>
          <a:xfrm>
            <a:off x="3352865" y="1157441"/>
            <a:ext cx="2281991" cy="3265083"/>
            <a:chOff x="9540149" y="3086791"/>
            <a:chExt cx="5277500" cy="8704567"/>
          </a:xfrm>
        </p:grpSpPr>
        <p:sp>
          <p:nvSpPr>
            <p:cNvPr id="1305" name="Google Shape;1305;p109"/>
            <p:cNvSpPr/>
            <p:nvPr/>
          </p:nvSpPr>
          <p:spPr>
            <a:xfrm>
              <a:off x="11445381" y="11421526"/>
              <a:ext cx="1417809" cy="369833"/>
            </a:xfrm>
            <a:custGeom>
              <a:avLst/>
              <a:gdLst/>
              <a:ahLst/>
              <a:cxnLst/>
              <a:rect l="l" t="t" r="r" b="b"/>
              <a:pathLst>
                <a:path w="1869" h="492" extrusionOk="0">
                  <a:moveTo>
                    <a:pt x="1868" y="245"/>
                  </a:moveTo>
                  <a:lnTo>
                    <a:pt x="1868" y="245"/>
                  </a:lnTo>
                  <a:cubicBezTo>
                    <a:pt x="1868" y="380"/>
                    <a:pt x="1747" y="491"/>
                    <a:pt x="1603" y="491"/>
                  </a:cubicBezTo>
                  <a:cubicBezTo>
                    <a:pt x="264" y="491"/>
                    <a:pt x="264" y="491"/>
                    <a:pt x="264" y="491"/>
                  </a:cubicBezTo>
                  <a:cubicBezTo>
                    <a:pt x="120" y="491"/>
                    <a:pt x="0" y="380"/>
                    <a:pt x="0" y="245"/>
                  </a:cubicBezTo>
                  <a:lnTo>
                    <a:pt x="0" y="245"/>
                  </a:lnTo>
                  <a:cubicBezTo>
                    <a:pt x="0" y="111"/>
                    <a:pt x="120" y="0"/>
                    <a:pt x="264" y="0"/>
                  </a:cubicBezTo>
                  <a:cubicBezTo>
                    <a:pt x="1603" y="0"/>
                    <a:pt x="1603" y="0"/>
                    <a:pt x="1603" y="0"/>
                  </a:cubicBezTo>
                  <a:cubicBezTo>
                    <a:pt x="1747" y="0"/>
                    <a:pt x="1868" y="111"/>
                    <a:pt x="1868" y="245"/>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109"/>
            <p:cNvSpPr/>
            <p:nvPr/>
          </p:nvSpPr>
          <p:spPr>
            <a:xfrm>
              <a:off x="11105615" y="11280259"/>
              <a:ext cx="2095758" cy="306343"/>
            </a:xfrm>
            <a:custGeom>
              <a:avLst/>
              <a:gdLst/>
              <a:ahLst/>
              <a:cxnLst/>
              <a:rect l="l" t="t" r="r" b="b"/>
              <a:pathLst>
                <a:path w="2760" h="410" extrusionOk="0">
                  <a:moveTo>
                    <a:pt x="375" y="409"/>
                  </a:moveTo>
                  <a:lnTo>
                    <a:pt x="375" y="409"/>
                  </a:lnTo>
                  <a:cubicBezTo>
                    <a:pt x="2388" y="409"/>
                    <a:pt x="2388" y="409"/>
                    <a:pt x="2388" y="409"/>
                  </a:cubicBezTo>
                  <a:cubicBezTo>
                    <a:pt x="2417" y="380"/>
                    <a:pt x="2465" y="332"/>
                    <a:pt x="2552" y="245"/>
                  </a:cubicBezTo>
                  <a:cubicBezTo>
                    <a:pt x="2662" y="130"/>
                    <a:pt x="2730" y="53"/>
                    <a:pt x="2759" y="0"/>
                  </a:cubicBezTo>
                  <a:cubicBezTo>
                    <a:pt x="0" y="0"/>
                    <a:pt x="0" y="0"/>
                    <a:pt x="0" y="0"/>
                  </a:cubicBezTo>
                  <a:cubicBezTo>
                    <a:pt x="5" y="10"/>
                    <a:pt x="10" y="24"/>
                    <a:pt x="20" y="34"/>
                  </a:cubicBezTo>
                  <a:cubicBezTo>
                    <a:pt x="48" y="67"/>
                    <a:pt x="308" y="342"/>
                    <a:pt x="375" y="409"/>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7" name="Google Shape;1307;p109"/>
            <p:cNvSpPr/>
            <p:nvPr/>
          </p:nvSpPr>
          <p:spPr>
            <a:xfrm>
              <a:off x="11035756" y="10245362"/>
              <a:ext cx="2249761" cy="204758"/>
            </a:xfrm>
            <a:custGeom>
              <a:avLst/>
              <a:gdLst/>
              <a:ahLst/>
              <a:cxnLst/>
              <a:rect l="l" t="t" r="r" b="b"/>
              <a:pathLst>
                <a:path w="2963" h="280" extrusionOk="0">
                  <a:moveTo>
                    <a:pt x="2962" y="140"/>
                  </a:moveTo>
                  <a:lnTo>
                    <a:pt x="2962" y="140"/>
                  </a:lnTo>
                  <a:cubicBezTo>
                    <a:pt x="2962" y="217"/>
                    <a:pt x="2904" y="279"/>
                    <a:pt x="2837" y="279"/>
                  </a:cubicBezTo>
                  <a:cubicBezTo>
                    <a:pt x="126" y="279"/>
                    <a:pt x="126" y="279"/>
                    <a:pt x="126" y="279"/>
                  </a:cubicBezTo>
                  <a:cubicBezTo>
                    <a:pt x="58" y="279"/>
                    <a:pt x="0" y="217"/>
                    <a:pt x="0" y="140"/>
                  </a:cubicBezTo>
                  <a:lnTo>
                    <a:pt x="0" y="140"/>
                  </a:lnTo>
                  <a:cubicBezTo>
                    <a:pt x="0" y="63"/>
                    <a:pt x="58" y="0"/>
                    <a:pt x="126" y="0"/>
                  </a:cubicBezTo>
                  <a:cubicBezTo>
                    <a:pt x="2837" y="0"/>
                    <a:pt x="2837" y="0"/>
                    <a:pt x="2837" y="0"/>
                  </a:cubicBezTo>
                  <a:cubicBezTo>
                    <a:pt x="2904" y="0"/>
                    <a:pt x="2962" y="63"/>
                    <a:pt x="2962" y="140"/>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8" name="Google Shape;1308;p109"/>
            <p:cNvSpPr/>
            <p:nvPr/>
          </p:nvSpPr>
          <p:spPr>
            <a:xfrm>
              <a:off x="11035756" y="10561228"/>
              <a:ext cx="2249761" cy="212694"/>
            </a:xfrm>
            <a:custGeom>
              <a:avLst/>
              <a:gdLst/>
              <a:ahLst/>
              <a:cxnLst/>
              <a:rect l="l" t="t" r="r" b="b"/>
              <a:pathLst>
                <a:path w="2963" h="285" extrusionOk="0">
                  <a:moveTo>
                    <a:pt x="2962" y="139"/>
                  </a:moveTo>
                  <a:lnTo>
                    <a:pt x="2962" y="139"/>
                  </a:lnTo>
                  <a:cubicBezTo>
                    <a:pt x="2962" y="217"/>
                    <a:pt x="2904" y="284"/>
                    <a:pt x="2837" y="284"/>
                  </a:cubicBezTo>
                  <a:cubicBezTo>
                    <a:pt x="126" y="284"/>
                    <a:pt x="126" y="284"/>
                    <a:pt x="126" y="284"/>
                  </a:cubicBezTo>
                  <a:cubicBezTo>
                    <a:pt x="58" y="284"/>
                    <a:pt x="0" y="217"/>
                    <a:pt x="0" y="139"/>
                  </a:cubicBezTo>
                  <a:lnTo>
                    <a:pt x="0" y="139"/>
                  </a:lnTo>
                  <a:cubicBezTo>
                    <a:pt x="0" y="63"/>
                    <a:pt x="58" y="0"/>
                    <a:pt x="126" y="0"/>
                  </a:cubicBezTo>
                  <a:cubicBezTo>
                    <a:pt x="2837" y="0"/>
                    <a:pt x="2837" y="0"/>
                    <a:pt x="2837" y="0"/>
                  </a:cubicBezTo>
                  <a:cubicBezTo>
                    <a:pt x="2904" y="0"/>
                    <a:pt x="2962" y="63"/>
                    <a:pt x="2962" y="139"/>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9" name="Google Shape;1309;p109"/>
            <p:cNvSpPr/>
            <p:nvPr/>
          </p:nvSpPr>
          <p:spPr>
            <a:xfrm>
              <a:off x="11035756" y="10877094"/>
              <a:ext cx="2249761" cy="212694"/>
            </a:xfrm>
            <a:custGeom>
              <a:avLst/>
              <a:gdLst/>
              <a:ahLst/>
              <a:cxnLst/>
              <a:rect l="l" t="t" r="r" b="b"/>
              <a:pathLst>
                <a:path w="2963" h="285" extrusionOk="0">
                  <a:moveTo>
                    <a:pt x="2962" y="145"/>
                  </a:moveTo>
                  <a:lnTo>
                    <a:pt x="2962" y="145"/>
                  </a:lnTo>
                  <a:cubicBezTo>
                    <a:pt x="2962" y="222"/>
                    <a:pt x="2904" y="284"/>
                    <a:pt x="2837" y="284"/>
                  </a:cubicBezTo>
                  <a:cubicBezTo>
                    <a:pt x="126" y="284"/>
                    <a:pt x="126" y="284"/>
                    <a:pt x="126" y="284"/>
                  </a:cubicBezTo>
                  <a:cubicBezTo>
                    <a:pt x="58" y="284"/>
                    <a:pt x="0" y="222"/>
                    <a:pt x="0" y="145"/>
                  </a:cubicBezTo>
                  <a:lnTo>
                    <a:pt x="0" y="145"/>
                  </a:lnTo>
                  <a:cubicBezTo>
                    <a:pt x="0" y="63"/>
                    <a:pt x="58" y="0"/>
                    <a:pt x="126" y="0"/>
                  </a:cubicBezTo>
                  <a:cubicBezTo>
                    <a:pt x="2837" y="0"/>
                    <a:pt x="2837" y="0"/>
                    <a:pt x="2837" y="0"/>
                  </a:cubicBezTo>
                  <a:cubicBezTo>
                    <a:pt x="2904" y="0"/>
                    <a:pt x="2962" y="63"/>
                    <a:pt x="2962" y="145"/>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0" name="Google Shape;1310;p109"/>
            <p:cNvSpPr/>
            <p:nvPr/>
          </p:nvSpPr>
          <p:spPr>
            <a:xfrm>
              <a:off x="11035756" y="11159627"/>
              <a:ext cx="2233884" cy="131744"/>
            </a:xfrm>
            <a:custGeom>
              <a:avLst/>
              <a:gdLst/>
              <a:ahLst/>
              <a:cxnLst/>
              <a:rect l="l" t="t" r="r" b="b"/>
              <a:pathLst>
                <a:path w="2943" h="179" extrusionOk="0">
                  <a:moveTo>
                    <a:pt x="2942" y="91"/>
                  </a:moveTo>
                  <a:lnTo>
                    <a:pt x="2942" y="91"/>
                  </a:lnTo>
                  <a:cubicBezTo>
                    <a:pt x="2942" y="140"/>
                    <a:pt x="2885" y="178"/>
                    <a:pt x="2812" y="178"/>
                  </a:cubicBezTo>
                  <a:cubicBezTo>
                    <a:pt x="126" y="178"/>
                    <a:pt x="126" y="178"/>
                    <a:pt x="126" y="178"/>
                  </a:cubicBezTo>
                  <a:cubicBezTo>
                    <a:pt x="53" y="178"/>
                    <a:pt x="0" y="140"/>
                    <a:pt x="0" y="91"/>
                  </a:cubicBezTo>
                  <a:lnTo>
                    <a:pt x="0" y="91"/>
                  </a:lnTo>
                  <a:cubicBezTo>
                    <a:pt x="0" y="43"/>
                    <a:pt x="53" y="0"/>
                    <a:pt x="126" y="0"/>
                  </a:cubicBezTo>
                  <a:cubicBezTo>
                    <a:pt x="2812" y="0"/>
                    <a:pt x="2812" y="0"/>
                    <a:pt x="2812" y="0"/>
                  </a:cubicBezTo>
                  <a:cubicBezTo>
                    <a:pt x="2885" y="0"/>
                    <a:pt x="2942" y="43"/>
                    <a:pt x="2942" y="91"/>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1" name="Google Shape;1311;p109"/>
            <p:cNvSpPr/>
            <p:nvPr/>
          </p:nvSpPr>
          <p:spPr>
            <a:xfrm>
              <a:off x="11018292" y="9926322"/>
              <a:ext cx="2287863" cy="212694"/>
            </a:xfrm>
            <a:custGeom>
              <a:avLst/>
              <a:gdLst/>
              <a:ahLst/>
              <a:cxnLst/>
              <a:rect l="l" t="t" r="r" b="b"/>
              <a:pathLst>
                <a:path w="3010" h="286" extrusionOk="0">
                  <a:moveTo>
                    <a:pt x="3009" y="140"/>
                  </a:moveTo>
                  <a:lnTo>
                    <a:pt x="3009" y="140"/>
                  </a:lnTo>
                  <a:cubicBezTo>
                    <a:pt x="3009" y="221"/>
                    <a:pt x="2951" y="285"/>
                    <a:pt x="2879" y="285"/>
                  </a:cubicBezTo>
                  <a:cubicBezTo>
                    <a:pt x="130" y="285"/>
                    <a:pt x="130" y="285"/>
                    <a:pt x="130" y="285"/>
                  </a:cubicBezTo>
                  <a:cubicBezTo>
                    <a:pt x="57" y="285"/>
                    <a:pt x="0" y="221"/>
                    <a:pt x="0" y="140"/>
                  </a:cubicBezTo>
                  <a:lnTo>
                    <a:pt x="0" y="140"/>
                  </a:lnTo>
                  <a:cubicBezTo>
                    <a:pt x="0" y="63"/>
                    <a:pt x="57" y="0"/>
                    <a:pt x="130" y="0"/>
                  </a:cubicBezTo>
                  <a:cubicBezTo>
                    <a:pt x="2879" y="0"/>
                    <a:pt x="2879" y="0"/>
                    <a:pt x="2879" y="0"/>
                  </a:cubicBezTo>
                  <a:cubicBezTo>
                    <a:pt x="2951" y="0"/>
                    <a:pt x="3009" y="63"/>
                    <a:pt x="3009" y="140"/>
                  </a:cubicBezTo>
                </a:path>
              </a:pathLst>
            </a:custGeom>
            <a:solidFill>
              <a:srgbClr val="D8D8D8"/>
            </a:solidFill>
            <a:ln w="9525"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2" name="Google Shape;1312;p109"/>
            <p:cNvSpPr/>
            <p:nvPr/>
          </p:nvSpPr>
          <p:spPr>
            <a:xfrm>
              <a:off x="11337418" y="3086791"/>
              <a:ext cx="3480220" cy="2196777"/>
            </a:xfrm>
            <a:custGeom>
              <a:avLst/>
              <a:gdLst/>
              <a:ahLst/>
              <a:cxnLst/>
              <a:rect l="l" t="t" r="r" b="b"/>
              <a:pathLst>
                <a:path w="4576" h="2895" extrusionOk="0">
                  <a:moveTo>
                    <a:pt x="0" y="0"/>
                  </a:moveTo>
                  <a:lnTo>
                    <a:pt x="4575" y="2894"/>
                  </a:lnTo>
                  <a:lnTo>
                    <a:pt x="3698" y="1016"/>
                  </a:lnTo>
                  <a:lnTo>
                    <a:pt x="1705" y="0"/>
                  </a:lnTo>
                  <a:lnTo>
                    <a:pt x="0" y="0"/>
                  </a:lnTo>
                </a:path>
              </a:pathLst>
            </a:custGeom>
            <a:solidFill>
              <a:srgbClr val="318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3" name="Google Shape;1313;p109"/>
            <p:cNvSpPr/>
            <p:nvPr/>
          </p:nvSpPr>
          <p:spPr>
            <a:xfrm>
              <a:off x="11337418" y="3086791"/>
              <a:ext cx="3480220" cy="2196777"/>
            </a:xfrm>
            <a:custGeom>
              <a:avLst/>
              <a:gdLst/>
              <a:ahLst/>
              <a:cxnLst/>
              <a:rect l="l" t="t" r="r" b="b"/>
              <a:pathLst>
                <a:path w="4576" h="2895" extrusionOk="0">
                  <a:moveTo>
                    <a:pt x="0" y="0"/>
                  </a:moveTo>
                  <a:lnTo>
                    <a:pt x="4575" y="2894"/>
                  </a:lnTo>
                  <a:lnTo>
                    <a:pt x="3698" y="1016"/>
                  </a:lnTo>
                  <a:lnTo>
                    <a:pt x="1705" y="0"/>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4" name="Google Shape;1314;p109"/>
            <p:cNvSpPr/>
            <p:nvPr/>
          </p:nvSpPr>
          <p:spPr>
            <a:xfrm>
              <a:off x="9540149" y="4883576"/>
              <a:ext cx="5277500" cy="1552348"/>
            </a:xfrm>
            <a:custGeom>
              <a:avLst/>
              <a:gdLst/>
              <a:ahLst/>
              <a:cxnLst/>
              <a:rect l="l" t="t" r="r" b="b"/>
              <a:pathLst>
                <a:path w="6935" h="2047" extrusionOk="0">
                  <a:moveTo>
                    <a:pt x="0" y="0"/>
                  </a:moveTo>
                  <a:lnTo>
                    <a:pt x="6934" y="876"/>
                  </a:lnTo>
                  <a:lnTo>
                    <a:pt x="6861" y="1815"/>
                  </a:lnTo>
                  <a:lnTo>
                    <a:pt x="5" y="2046"/>
                  </a:lnTo>
                  <a:lnTo>
                    <a:pt x="0" y="0"/>
                  </a:lnTo>
                </a:path>
              </a:pathLst>
            </a:custGeom>
            <a:solidFill>
              <a:srgbClr val="318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5" name="Google Shape;1315;p109"/>
            <p:cNvSpPr/>
            <p:nvPr/>
          </p:nvSpPr>
          <p:spPr>
            <a:xfrm>
              <a:off x="9946599" y="3859790"/>
              <a:ext cx="4871049" cy="3826899"/>
            </a:xfrm>
            <a:custGeom>
              <a:avLst/>
              <a:gdLst/>
              <a:ahLst/>
              <a:cxnLst/>
              <a:rect l="l" t="t" r="r" b="b"/>
              <a:pathLst>
                <a:path w="6401" h="5037" extrusionOk="0">
                  <a:moveTo>
                    <a:pt x="5523" y="0"/>
                  </a:moveTo>
                  <a:lnTo>
                    <a:pt x="0" y="4598"/>
                  </a:lnTo>
                  <a:lnTo>
                    <a:pt x="246" y="5036"/>
                  </a:lnTo>
                  <a:lnTo>
                    <a:pt x="6400" y="1878"/>
                  </a:lnTo>
                  <a:lnTo>
                    <a:pt x="5523" y="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6" name="Google Shape;1316;p109"/>
            <p:cNvSpPr/>
            <p:nvPr/>
          </p:nvSpPr>
          <p:spPr>
            <a:xfrm>
              <a:off x="9946599" y="3859790"/>
              <a:ext cx="4871049" cy="3826899"/>
            </a:xfrm>
            <a:custGeom>
              <a:avLst/>
              <a:gdLst/>
              <a:ahLst/>
              <a:cxnLst/>
              <a:rect l="l" t="t" r="r" b="b"/>
              <a:pathLst>
                <a:path w="6401" h="5037" extrusionOk="0">
                  <a:moveTo>
                    <a:pt x="5523" y="0"/>
                  </a:moveTo>
                  <a:lnTo>
                    <a:pt x="0" y="4598"/>
                  </a:lnTo>
                  <a:lnTo>
                    <a:pt x="246" y="5036"/>
                  </a:lnTo>
                  <a:lnTo>
                    <a:pt x="6400" y="1878"/>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7" name="Google Shape;1317;p109"/>
            <p:cNvSpPr/>
            <p:nvPr/>
          </p:nvSpPr>
          <p:spPr>
            <a:xfrm>
              <a:off x="9946599" y="7362886"/>
              <a:ext cx="3923188" cy="1558697"/>
            </a:xfrm>
            <a:custGeom>
              <a:avLst/>
              <a:gdLst/>
              <a:ahLst/>
              <a:cxnLst/>
              <a:rect l="l" t="t" r="r" b="b"/>
              <a:pathLst>
                <a:path w="5158" h="2057" extrusionOk="0">
                  <a:moveTo>
                    <a:pt x="0" y="0"/>
                  </a:moveTo>
                  <a:lnTo>
                    <a:pt x="5157" y="1098"/>
                  </a:lnTo>
                  <a:lnTo>
                    <a:pt x="4854" y="2056"/>
                  </a:lnTo>
                  <a:lnTo>
                    <a:pt x="246" y="438"/>
                  </a:lnTo>
                  <a:lnTo>
                    <a:pt x="0" y="0"/>
                  </a:lnTo>
                </a:path>
              </a:pathLst>
            </a:custGeom>
            <a:solidFill>
              <a:srgbClr val="318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8" name="Google Shape;1318;p109"/>
            <p:cNvSpPr/>
            <p:nvPr/>
          </p:nvSpPr>
          <p:spPr>
            <a:xfrm>
              <a:off x="10484827" y="5548641"/>
              <a:ext cx="4329640" cy="3152307"/>
            </a:xfrm>
            <a:custGeom>
              <a:avLst/>
              <a:gdLst/>
              <a:ahLst/>
              <a:cxnLst/>
              <a:rect l="l" t="t" r="r" b="b"/>
              <a:pathLst>
                <a:path w="5693" h="4146" extrusionOk="0">
                  <a:moveTo>
                    <a:pt x="5692" y="0"/>
                  </a:moveTo>
                  <a:lnTo>
                    <a:pt x="0" y="3668"/>
                  </a:lnTo>
                  <a:lnTo>
                    <a:pt x="135" y="4145"/>
                  </a:lnTo>
                  <a:lnTo>
                    <a:pt x="5619" y="939"/>
                  </a:lnTo>
                  <a:lnTo>
                    <a:pt x="5692" y="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9" name="Google Shape;1319;p109"/>
            <p:cNvSpPr/>
            <p:nvPr/>
          </p:nvSpPr>
          <p:spPr>
            <a:xfrm>
              <a:off x="10484827" y="5548641"/>
              <a:ext cx="4329640" cy="3152307"/>
            </a:xfrm>
            <a:custGeom>
              <a:avLst/>
              <a:gdLst/>
              <a:ahLst/>
              <a:cxnLst/>
              <a:rect l="l" t="t" r="r" b="b"/>
              <a:pathLst>
                <a:path w="5693" h="4146" extrusionOk="0">
                  <a:moveTo>
                    <a:pt x="5692" y="0"/>
                  </a:moveTo>
                  <a:lnTo>
                    <a:pt x="0" y="3668"/>
                  </a:lnTo>
                  <a:lnTo>
                    <a:pt x="135" y="4145"/>
                  </a:lnTo>
                  <a:lnTo>
                    <a:pt x="5619" y="93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0" name="Google Shape;1320;p109"/>
            <p:cNvSpPr/>
            <p:nvPr/>
          </p:nvSpPr>
          <p:spPr>
            <a:xfrm>
              <a:off x="10484827" y="8343817"/>
              <a:ext cx="2962636" cy="1377745"/>
            </a:xfrm>
            <a:custGeom>
              <a:avLst/>
              <a:gdLst/>
              <a:ahLst/>
              <a:cxnLst/>
              <a:rect l="l" t="t" r="r" b="b"/>
              <a:pathLst>
                <a:path w="3897" h="1816" extrusionOk="0">
                  <a:moveTo>
                    <a:pt x="0" y="0"/>
                  </a:moveTo>
                  <a:lnTo>
                    <a:pt x="3896" y="1541"/>
                  </a:lnTo>
                  <a:lnTo>
                    <a:pt x="3684" y="1815"/>
                  </a:lnTo>
                  <a:lnTo>
                    <a:pt x="135" y="477"/>
                  </a:lnTo>
                  <a:lnTo>
                    <a:pt x="0" y="0"/>
                  </a:lnTo>
                </a:path>
              </a:pathLst>
            </a:custGeom>
            <a:solidFill>
              <a:srgbClr val="318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1" name="Google Shape;1321;p109"/>
            <p:cNvSpPr/>
            <p:nvPr/>
          </p:nvSpPr>
          <p:spPr>
            <a:xfrm>
              <a:off x="9540149" y="3086791"/>
              <a:ext cx="3091239" cy="3345960"/>
            </a:xfrm>
            <a:custGeom>
              <a:avLst/>
              <a:gdLst/>
              <a:ahLst/>
              <a:cxnLst/>
              <a:rect l="l" t="t" r="r" b="b"/>
              <a:pathLst>
                <a:path w="4065" h="4407" extrusionOk="0">
                  <a:moveTo>
                    <a:pt x="2359" y="0"/>
                  </a:moveTo>
                  <a:lnTo>
                    <a:pt x="0" y="2360"/>
                  </a:lnTo>
                  <a:lnTo>
                    <a:pt x="5" y="4406"/>
                  </a:lnTo>
                  <a:lnTo>
                    <a:pt x="4064" y="0"/>
                  </a:lnTo>
                  <a:lnTo>
                    <a:pt x="2359" y="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2" name="Google Shape;1322;p109"/>
            <p:cNvSpPr/>
            <p:nvPr/>
          </p:nvSpPr>
          <p:spPr>
            <a:xfrm>
              <a:off x="10876987" y="8196201"/>
              <a:ext cx="2989624" cy="1522190"/>
            </a:xfrm>
            <a:custGeom>
              <a:avLst/>
              <a:gdLst/>
              <a:ahLst/>
              <a:cxnLst/>
              <a:rect l="l" t="t" r="r" b="b"/>
              <a:pathLst>
                <a:path w="3934" h="2008" extrusionOk="0">
                  <a:moveTo>
                    <a:pt x="249" y="2007"/>
                  </a:moveTo>
                  <a:lnTo>
                    <a:pt x="3630" y="958"/>
                  </a:lnTo>
                  <a:lnTo>
                    <a:pt x="3933" y="0"/>
                  </a:lnTo>
                  <a:lnTo>
                    <a:pt x="0" y="1776"/>
                  </a:lnTo>
                  <a:lnTo>
                    <a:pt x="249" y="2007"/>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3" name="Google Shape;1323;p109"/>
            <p:cNvSpPr/>
            <p:nvPr/>
          </p:nvSpPr>
          <p:spPr>
            <a:xfrm>
              <a:off x="10876987" y="9516807"/>
              <a:ext cx="2570473" cy="201582"/>
            </a:xfrm>
            <a:custGeom>
              <a:avLst/>
              <a:gdLst/>
              <a:ahLst/>
              <a:cxnLst/>
              <a:rect l="l" t="t" r="r" b="b"/>
              <a:pathLst>
                <a:path w="3381" h="275" extrusionOk="0">
                  <a:moveTo>
                    <a:pt x="0" y="43"/>
                  </a:moveTo>
                  <a:lnTo>
                    <a:pt x="3380" y="0"/>
                  </a:lnTo>
                  <a:lnTo>
                    <a:pt x="3168" y="274"/>
                  </a:lnTo>
                  <a:lnTo>
                    <a:pt x="249" y="274"/>
                  </a:lnTo>
                  <a:lnTo>
                    <a:pt x="0" y="43"/>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24" name="Google Shape;1324;p109"/>
          <p:cNvSpPr/>
          <p:nvPr/>
        </p:nvSpPr>
        <p:spPr>
          <a:xfrm>
            <a:off x="5910611" y="1718072"/>
            <a:ext cx="64310" cy="133350"/>
          </a:xfrm>
          <a:custGeom>
            <a:avLst/>
            <a:gdLst/>
            <a:ahLst/>
            <a:cxnLst/>
            <a:rect l="l" t="t" r="r" b="b"/>
            <a:pathLst>
              <a:path w="233" h="478" extrusionOk="0">
                <a:moveTo>
                  <a:pt x="29" y="477"/>
                </a:moveTo>
                <a:lnTo>
                  <a:pt x="29" y="477"/>
                </a:lnTo>
                <a:cubicBezTo>
                  <a:pt x="29" y="410"/>
                  <a:pt x="29" y="410"/>
                  <a:pt x="29" y="410"/>
                </a:cubicBezTo>
                <a:cubicBezTo>
                  <a:pt x="92" y="410"/>
                  <a:pt x="92" y="410"/>
                  <a:pt x="92" y="410"/>
                </a:cubicBezTo>
                <a:cubicBezTo>
                  <a:pt x="92" y="88"/>
                  <a:pt x="92" y="88"/>
                  <a:pt x="92" y="88"/>
                </a:cubicBezTo>
                <a:cubicBezTo>
                  <a:pt x="83" y="97"/>
                  <a:pt x="68" y="111"/>
                  <a:pt x="54" y="121"/>
                </a:cubicBezTo>
                <a:cubicBezTo>
                  <a:pt x="39" y="135"/>
                  <a:pt x="20" y="150"/>
                  <a:pt x="0" y="164"/>
                </a:cubicBezTo>
                <a:cubicBezTo>
                  <a:pt x="0" y="78"/>
                  <a:pt x="0" y="78"/>
                  <a:pt x="0" y="78"/>
                </a:cubicBezTo>
                <a:cubicBezTo>
                  <a:pt x="10" y="68"/>
                  <a:pt x="44" y="44"/>
                  <a:pt x="87" y="0"/>
                </a:cubicBezTo>
                <a:cubicBezTo>
                  <a:pt x="169" y="0"/>
                  <a:pt x="169" y="0"/>
                  <a:pt x="169" y="0"/>
                </a:cubicBezTo>
                <a:cubicBezTo>
                  <a:pt x="169" y="410"/>
                  <a:pt x="169" y="410"/>
                  <a:pt x="169" y="410"/>
                </a:cubicBezTo>
                <a:cubicBezTo>
                  <a:pt x="232" y="410"/>
                  <a:pt x="232" y="410"/>
                  <a:pt x="232" y="410"/>
                </a:cubicBezTo>
                <a:cubicBezTo>
                  <a:pt x="232" y="477"/>
                  <a:pt x="232" y="477"/>
                  <a:pt x="232" y="477"/>
                </a:cubicBezTo>
                <a:lnTo>
                  <a:pt x="29" y="477"/>
                </a:lnTo>
              </a:path>
            </a:pathLst>
          </a:custGeom>
          <a:solidFill>
            <a:srgbClr val="FFFFFF"/>
          </a:solidFill>
          <a:ln>
            <a:noFill/>
          </a:ln>
        </p:spPr>
        <p:txBody>
          <a:bodyPr spcFirstLastPara="1" wrap="square" lIns="38400" tIns="19200" rIns="38400" bIns="192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109"/>
          <p:cNvSpPr/>
          <p:nvPr/>
        </p:nvSpPr>
        <p:spPr>
          <a:xfrm>
            <a:off x="5833796" y="2687241"/>
            <a:ext cx="83365" cy="139303"/>
          </a:xfrm>
          <a:custGeom>
            <a:avLst/>
            <a:gdLst/>
            <a:ahLst/>
            <a:cxnLst/>
            <a:rect l="l" t="t" r="r" b="b"/>
            <a:pathLst>
              <a:path w="299" h="497" extrusionOk="0">
                <a:moveTo>
                  <a:pt x="0" y="250"/>
                </a:moveTo>
                <a:lnTo>
                  <a:pt x="0" y="250"/>
                </a:lnTo>
                <a:cubicBezTo>
                  <a:pt x="0" y="178"/>
                  <a:pt x="10" y="120"/>
                  <a:pt x="34" y="72"/>
                </a:cubicBezTo>
                <a:cubicBezTo>
                  <a:pt x="58" y="24"/>
                  <a:pt x="96" y="0"/>
                  <a:pt x="149" y="0"/>
                </a:cubicBezTo>
                <a:cubicBezTo>
                  <a:pt x="183" y="0"/>
                  <a:pt x="217" y="15"/>
                  <a:pt x="236" y="39"/>
                </a:cubicBezTo>
                <a:cubicBezTo>
                  <a:pt x="260" y="58"/>
                  <a:pt x="274" y="91"/>
                  <a:pt x="284" y="125"/>
                </a:cubicBezTo>
                <a:cubicBezTo>
                  <a:pt x="294" y="164"/>
                  <a:pt x="298" y="207"/>
                  <a:pt x="298" y="250"/>
                </a:cubicBezTo>
                <a:cubicBezTo>
                  <a:pt x="298" y="294"/>
                  <a:pt x="294" y="337"/>
                  <a:pt x="284" y="371"/>
                </a:cubicBezTo>
                <a:cubicBezTo>
                  <a:pt x="274" y="409"/>
                  <a:pt x="260" y="438"/>
                  <a:pt x="236" y="462"/>
                </a:cubicBezTo>
                <a:cubicBezTo>
                  <a:pt x="217" y="486"/>
                  <a:pt x="183" y="496"/>
                  <a:pt x="149" y="496"/>
                </a:cubicBezTo>
                <a:cubicBezTo>
                  <a:pt x="96" y="496"/>
                  <a:pt x="58" y="472"/>
                  <a:pt x="34" y="424"/>
                </a:cubicBezTo>
                <a:cubicBezTo>
                  <a:pt x="10" y="375"/>
                  <a:pt x="0" y="318"/>
                  <a:pt x="0" y="250"/>
                </a:cubicBezTo>
                <a:close/>
                <a:moveTo>
                  <a:pt x="82" y="250"/>
                </a:moveTo>
                <a:lnTo>
                  <a:pt x="82" y="250"/>
                </a:lnTo>
                <a:cubicBezTo>
                  <a:pt x="82" y="289"/>
                  <a:pt x="86" y="323"/>
                  <a:pt x="86" y="347"/>
                </a:cubicBezTo>
                <a:cubicBezTo>
                  <a:pt x="91" y="371"/>
                  <a:pt x="96" y="390"/>
                  <a:pt x="106" y="404"/>
                </a:cubicBezTo>
                <a:cubicBezTo>
                  <a:pt x="115" y="419"/>
                  <a:pt x="130" y="429"/>
                  <a:pt x="149" y="429"/>
                </a:cubicBezTo>
                <a:cubicBezTo>
                  <a:pt x="173" y="429"/>
                  <a:pt x="188" y="414"/>
                  <a:pt x="197" y="380"/>
                </a:cubicBezTo>
                <a:cubicBezTo>
                  <a:pt x="207" y="352"/>
                  <a:pt x="212" y="308"/>
                  <a:pt x="212" y="250"/>
                </a:cubicBezTo>
                <a:cubicBezTo>
                  <a:pt x="212" y="193"/>
                  <a:pt x="207" y="145"/>
                  <a:pt x="197" y="116"/>
                </a:cubicBezTo>
                <a:cubicBezTo>
                  <a:pt x="188" y="86"/>
                  <a:pt x="173" y="72"/>
                  <a:pt x="149" y="72"/>
                </a:cubicBezTo>
                <a:cubicBezTo>
                  <a:pt x="120" y="72"/>
                  <a:pt x="106" y="86"/>
                  <a:pt x="96" y="116"/>
                </a:cubicBezTo>
                <a:cubicBezTo>
                  <a:pt x="86" y="150"/>
                  <a:pt x="82" y="193"/>
                  <a:pt x="82" y="250"/>
                </a:cubicBezTo>
                <a:close/>
              </a:path>
            </a:pathLst>
          </a:custGeom>
          <a:solidFill>
            <a:srgbClr val="FFFFFF"/>
          </a:solidFill>
          <a:ln>
            <a:noFill/>
          </a:ln>
        </p:spPr>
        <p:txBody>
          <a:bodyPr spcFirstLastPara="1" wrap="square" lIns="38400" tIns="19200" rIns="38400" bIns="192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6" name="Google Shape;1326;p109"/>
          <p:cNvSpPr/>
          <p:nvPr/>
        </p:nvSpPr>
        <p:spPr>
          <a:xfrm>
            <a:off x="5930857" y="2687240"/>
            <a:ext cx="80984" cy="135732"/>
          </a:xfrm>
          <a:custGeom>
            <a:avLst/>
            <a:gdLst/>
            <a:ahLst/>
            <a:cxnLst/>
            <a:rect l="l" t="t" r="r" b="b"/>
            <a:pathLst>
              <a:path w="290" h="487" extrusionOk="0">
                <a:moveTo>
                  <a:pt x="0" y="486"/>
                </a:moveTo>
                <a:lnTo>
                  <a:pt x="0" y="486"/>
                </a:lnTo>
                <a:cubicBezTo>
                  <a:pt x="0" y="395"/>
                  <a:pt x="0" y="395"/>
                  <a:pt x="0" y="395"/>
                </a:cubicBezTo>
                <a:cubicBezTo>
                  <a:pt x="53" y="337"/>
                  <a:pt x="53" y="337"/>
                  <a:pt x="53" y="337"/>
                </a:cubicBezTo>
                <a:cubicBezTo>
                  <a:pt x="76" y="318"/>
                  <a:pt x="96" y="299"/>
                  <a:pt x="110" y="279"/>
                </a:cubicBezTo>
                <a:cubicBezTo>
                  <a:pt x="139" y="250"/>
                  <a:pt x="159" y="221"/>
                  <a:pt x="178" y="198"/>
                </a:cubicBezTo>
                <a:cubicBezTo>
                  <a:pt x="192" y="173"/>
                  <a:pt x="197" y="154"/>
                  <a:pt x="197" y="130"/>
                </a:cubicBezTo>
                <a:cubicBezTo>
                  <a:pt x="197" y="111"/>
                  <a:pt x="192" y="96"/>
                  <a:pt x="183" y="86"/>
                </a:cubicBezTo>
                <a:cubicBezTo>
                  <a:pt x="173" y="77"/>
                  <a:pt x="164" y="72"/>
                  <a:pt x="144" y="72"/>
                </a:cubicBezTo>
                <a:cubicBezTo>
                  <a:pt x="125" y="72"/>
                  <a:pt x="110" y="77"/>
                  <a:pt x="106" y="91"/>
                </a:cubicBezTo>
                <a:cubicBezTo>
                  <a:pt x="101" y="101"/>
                  <a:pt x="96" y="111"/>
                  <a:pt x="91" y="120"/>
                </a:cubicBezTo>
                <a:cubicBezTo>
                  <a:pt x="91" y="130"/>
                  <a:pt x="91" y="145"/>
                  <a:pt x="91" y="154"/>
                </a:cubicBezTo>
                <a:cubicBezTo>
                  <a:pt x="5" y="154"/>
                  <a:pt x="5" y="154"/>
                  <a:pt x="5" y="154"/>
                </a:cubicBezTo>
                <a:cubicBezTo>
                  <a:pt x="5" y="125"/>
                  <a:pt x="5" y="101"/>
                  <a:pt x="14" y="82"/>
                </a:cubicBezTo>
                <a:cubicBezTo>
                  <a:pt x="19" y="63"/>
                  <a:pt x="33" y="48"/>
                  <a:pt x="43" y="34"/>
                </a:cubicBezTo>
                <a:cubicBezTo>
                  <a:pt x="72" y="15"/>
                  <a:pt x="106" y="0"/>
                  <a:pt x="154" y="0"/>
                </a:cubicBezTo>
                <a:cubicBezTo>
                  <a:pt x="192" y="0"/>
                  <a:pt x="226" y="15"/>
                  <a:pt x="245" y="39"/>
                </a:cubicBezTo>
                <a:cubicBezTo>
                  <a:pt x="269" y="63"/>
                  <a:pt x="284" y="96"/>
                  <a:pt x="284" y="145"/>
                </a:cubicBezTo>
                <a:cubicBezTo>
                  <a:pt x="284" y="169"/>
                  <a:pt x="274" y="193"/>
                  <a:pt x="260" y="217"/>
                </a:cubicBezTo>
                <a:cubicBezTo>
                  <a:pt x="245" y="245"/>
                  <a:pt x="231" y="270"/>
                  <a:pt x="211" y="289"/>
                </a:cubicBezTo>
                <a:cubicBezTo>
                  <a:pt x="192" y="313"/>
                  <a:pt x="168" y="337"/>
                  <a:pt x="139" y="366"/>
                </a:cubicBezTo>
                <a:cubicBezTo>
                  <a:pt x="125" y="380"/>
                  <a:pt x="115" y="390"/>
                  <a:pt x="106" y="400"/>
                </a:cubicBezTo>
                <a:cubicBezTo>
                  <a:pt x="101" y="404"/>
                  <a:pt x="96" y="414"/>
                  <a:pt x="91" y="419"/>
                </a:cubicBezTo>
                <a:cubicBezTo>
                  <a:pt x="216" y="419"/>
                  <a:pt x="216" y="419"/>
                  <a:pt x="216" y="419"/>
                </a:cubicBezTo>
                <a:cubicBezTo>
                  <a:pt x="216" y="356"/>
                  <a:pt x="216" y="356"/>
                  <a:pt x="216" y="356"/>
                </a:cubicBezTo>
                <a:cubicBezTo>
                  <a:pt x="289" y="356"/>
                  <a:pt x="289" y="356"/>
                  <a:pt x="289" y="356"/>
                </a:cubicBezTo>
                <a:cubicBezTo>
                  <a:pt x="289" y="486"/>
                  <a:pt x="289" y="486"/>
                  <a:pt x="289" y="486"/>
                </a:cubicBezTo>
                <a:lnTo>
                  <a:pt x="0" y="486"/>
                </a:lnTo>
              </a:path>
            </a:pathLst>
          </a:custGeom>
          <a:solidFill>
            <a:srgbClr val="FFFFFF"/>
          </a:solidFill>
          <a:ln>
            <a:noFill/>
          </a:ln>
        </p:spPr>
        <p:txBody>
          <a:bodyPr spcFirstLastPara="1" wrap="square" lIns="38400" tIns="19200" rIns="38400" bIns="192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109"/>
          <p:cNvSpPr/>
          <p:nvPr/>
        </p:nvSpPr>
        <p:spPr>
          <a:xfrm>
            <a:off x="5799854" y="3612952"/>
            <a:ext cx="83365" cy="139899"/>
          </a:xfrm>
          <a:custGeom>
            <a:avLst/>
            <a:gdLst/>
            <a:ahLst/>
            <a:cxnLst/>
            <a:rect l="l" t="t" r="r" b="b"/>
            <a:pathLst>
              <a:path w="300" h="497" extrusionOk="0">
                <a:moveTo>
                  <a:pt x="0" y="246"/>
                </a:moveTo>
                <a:lnTo>
                  <a:pt x="0" y="246"/>
                </a:lnTo>
                <a:cubicBezTo>
                  <a:pt x="0" y="178"/>
                  <a:pt x="10" y="116"/>
                  <a:pt x="34" y="68"/>
                </a:cubicBezTo>
                <a:cubicBezTo>
                  <a:pt x="58" y="24"/>
                  <a:pt x="96" y="0"/>
                  <a:pt x="150" y="0"/>
                </a:cubicBezTo>
                <a:cubicBezTo>
                  <a:pt x="188" y="0"/>
                  <a:pt x="217" y="9"/>
                  <a:pt x="241" y="34"/>
                </a:cubicBezTo>
                <a:cubicBezTo>
                  <a:pt x="260" y="58"/>
                  <a:pt x="280" y="87"/>
                  <a:pt x="285" y="125"/>
                </a:cubicBezTo>
                <a:cubicBezTo>
                  <a:pt x="294" y="159"/>
                  <a:pt x="299" y="202"/>
                  <a:pt x="299" y="246"/>
                </a:cubicBezTo>
                <a:cubicBezTo>
                  <a:pt x="299" y="294"/>
                  <a:pt x="294" y="332"/>
                  <a:pt x="285" y="371"/>
                </a:cubicBezTo>
                <a:cubicBezTo>
                  <a:pt x="280" y="405"/>
                  <a:pt x="260" y="433"/>
                  <a:pt x="241" y="457"/>
                </a:cubicBezTo>
                <a:cubicBezTo>
                  <a:pt x="217" y="481"/>
                  <a:pt x="188" y="496"/>
                  <a:pt x="150" y="496"/>
                </a:cubicBezTo>
                <a:cubicBezTo>
                  <a:pt x="96" y="496"/>
                  <a:pt x="58" y="472"/>
                  <a:pt x="34" y="424"/>
                </a:cubicBezTo>
                <a:cubicBezTo>
                  <a:pt x="10" y="376"/>
                  <a:pt x="0" y="318"/>
                  <a:pt x="0" y="246"/>
                </a:cubicBezTo>
                <a:close/>
                <a:moveTo>
                  <a:pt x="87" y="246"/>
                </a:moveTo>
                <a:lnTo>
                  <a:pt x="87" y="246"/>
                </a:lnTo>
                <a:cubicBezTo>
                  <a:pt x="87" y="284"/>
                  <a:pt x="87" y="318"/>
                  <a:pt x="92" y="342"/>
                </a:cubicBezTo>
                <a:cubicBezTo>
                  <a:pt x="92" y="366"/>
                  <a:pt x="101" y="385"/>
                  <a:pt x="111" y="400"/>
                </a:cubicBezTo>
                <a:cubicBezTo>
                  <a:pt x="121" y="419"/>
                  <a:pt x="131" y="424"/>
                  <a:pt x="150" y="424"/>
                </a:cubicBezTo>
                <a:cubicBezTo>
                  <a:pt x="174" y="424"/>
                  <a:pt x="193" y="409"/>
                  <a:pt x="202" y="381"/>
                </a:cubicBezTo>
                <a:cubicBezTo>
                  <a:pt x="207" y="347"/>
                  <a:pt x="212" y="303"/>
                  <a:pt x="212" y="246"/>
                </a:cubicBezTo>
                <a:cubicBezTo>
                  <a:pt x="212" y="188"/>
                  <a:pt x="207" y="144"/>
                  <a:pt x="202" y="111"/>
                </a:cubicBezTo>
                <a:cubicBezTo>
                  <a:pt x="193" y="82"/>
                  <a:pt x="174" y="68"/>
                  <a:pt x="150" y="68"/>
                </a:cubicBezTo>
                <a:cubicBezTo>
                  <a:pt x="126" y="68"/>
                  <a:pt x="106" y="82"/>
                  <a:pt x="101" y="116"/>
                </a:cubicBezTo>
                <a:cubicBezTo>
                  <a:pt x="92" y="144"/>
                  <a:pt x="87" y="188"/>
                  <a:pt x="87" y="246"/>
                </a:cubicBezTo>
                <a:close/>
              </a:path>
            </a:pathLst>
          </a:custGeom>
          <a:solidFill>
            <a:srgbClr val="FFFFFF"/>
          </a:solidFill>
          <a:ln>
            <a:noFill/>
          </a:ln>
        </p:spPr>
        <p:txBody>
          <a:bodyPr spcFirstLastPara="1" wrap="square" lIns="38400" tIns="19200" rIns="38400" bIns="192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8" name="Google Shape;1328;p109"/>
          <p:cNvSpPr/>
          <p:nvPr/>
        </p:nvSpPr>
        <p:spPr>
          <a:xfrm>
            <a:off x="5898106" y="3612952"/>
            <a:ext cx="82175" cy="139899"/>
          </a:xfrm>
          <a:custGeom>
            <a:avLst/>
            <a:gdLst/>
            <a:ahLst/>
            <a:cxnLst/>
            <a:rect l="l" t="t" r="r" b="b"/>
            <a:pathLst>
              <a:path w="295" h="497" extrusionOk="0">
                <a:moveTo>
                  <a:pt x="121" y="274"/>
                </a:moveTo>
                <a:lnTo>
                  <a:pt x="121" y="274"/>
                </a:lnTo>
                <a:cubicBezTo>
                  <a:pt x="121" y="207"/>
                  <a:pt x="121" y="207"/>
                  <a:pt x="121" y="207"/>
                </a:cubicBezTo>
                <a:cubicBezTo>
                  <a:pt x="178" y="207"/>
                  <a:pt x="207" y="183"/>
                  <a:pt x="207" y="135"/>
                </a:cubicBezTo>
                <a:cubicBezTo>
                  <a:pt x="207" y="92"/>
                  <a:pt x="188" y="68"/>
                  <a:pt x="145" y="68"/>
                </a:cubicBezTo>
                <a:cubicBezTo>
                  <a:pt x="111" y="68"/>
                  <a:pt x="92" y="92"/>
                  <a:pt x="92" y="144"/>
                </a:cubicBezTo>
                <a:cubicBezTo>
                  <a:pt x="5" y="144"/>
                  <a:pt x="5" y="144"/>
                  <a:pt x="5" y="144"/>
                </a:cubicBezTo>
                <a:cubicBezTo>
                  <a:pt x="5" y="111"/>
                  <a:pt x="10" y="87"/>
                  <a:pt x="24" y="63"/>
                </a:cubicBezTo>
                <a:cubicBezTo>
                  <a:pt x="38" y="39"/>
                  <a:pt x="58" y="24"/>
                  <a:pt x="77" y="14"/>
                </a:cubicBezTo>
                <a:cubicBezTo>
                  <a:pt x="92" y="9"/>
                  <a:pt x="101" y="5"/>
                  <a:pt x="116" y="0"/>
                </a:cubicBezTo>
                <a:cubicBezTo>
                  <a:pt x="126" y="0"/>
                  <a:pt x="135" y="0"/>
                  <a:pt x="149" y="0"/>
                </a:cubicBezTo>
                <a:cubicBezTo>
                  <a:pt x="192" y="0"/>
                  <a:pt x="226" y="9"/>
                  <a:pt x="251" y="29"/>
                </a:cubicBezTo>
                <a:cubicBezTo>
                  <a:pt x="280" y="53"/>
                  <a:pt x="294" y="87"/>
                  <a:pt x="294" y="130"/>
                </a:cubicBezTo>
                <a:cubicBezTo>
                  <a:pt x="294" y="164"/>
                  <a:pt x="284" y="188"/>
                  <a:pt x="270" y="207"/>
                </a:cubicBezTo>
                <a:cubicBezTo>
                  <a:pt x="255" y="227"/>
                  <a:pt x="231" y="236"/>
                  <a:pt x="207" y="241"/>
                </a:cubicBezTo>
                <a:cubicBezTo>
                  <a:pt x="231" y="241"/>
                  <a:pt x="255" y="255"/>
                  <a:pt x="270" y="274"/>
                </a:cubicBezTo>
                <a:cubicBezTo>
                  <a:pt x="284" y="298"/>
                  <a:pt x="294" y="323"/>
                  <a:pt x="294" y="352"/>
                </a:cubicBezTo>
                <a:cubicBezTo>
                  <a:pt x="294" y="400"/>
                  <a:pt x="280" y="433"/>
                  <a:pt x="251" y="457"/>
                </a:cubicBezTo>
                <a:cubicBezTo>
                  <a:pt x="226" y="481"/>
                  <a:pt x="188" y="496"/>
                  <a:pt x="145" y="496"/>
                </a:cubicBezTo>
                <a:cubicBezTo>
                  <a:pt x="101" y="496"/>
                  <a:pt x="68" y="481"/>
                  <a:pt x="43" y="462"/>
                </a:cubicBezTo>
                <a:cubicBezTo>
                  <a:pt x="14" y="438"/>
                  <a:pt x="0" y="400"/>
                  <a:pt x="0" y="347"/>
                </a:cubicBezTo>
                <a:cubicBezTo>
                  <a:pt x="87" y="347"/>
                  <a:pt x="87" y="347"/>
                  <a:pt x="87" y="347"/>
                </a:cubicBezTo>
                <a:cubicBezTo>
                  <a:pt x="87" y="400"/>
                  <a:pt x="106" y="424"/>
                  <a:pt x="145" y="424"/>
                </a:cubicBezTo>
                <a:cubicBezTo>
                  <a:pt x="164" y="424"/>
                  <a:pt x="178" y="419"/>
                  <a:pt x="192" y="405"/>
                </a:cubicBezTo>
                <a:cubicBezTo>
                  <a:pt x="202" y="395"/>
                  <a:pt x="207" y="376"/>
                  <a:pt x="207" y="352"/>
                </a:cubicBezTo>
                <a:cubicBezTo>
                  <a:pt x="207" y="318"/>
                  <a:pt x="202" y="298"/>
                  <a:pt x="188" y="289"/>
                </a:cubicBezTo>
                <a:cubicBezTo>
                  <a:pt x="173" y="279"/>
                  <a:pt x="149" y="274"/>
                  <a:pt x="121" y="274"/>
                </a:cubicBezTo>
              </a:path>
            </a:pathLst>
          </a:custGeom>
          <a:solidFill>
            <a:srgbClr val="FFFFFF"/>
          </a:solidFill>
          <a:ln>
            <a:noFill/>
          </a:ln>
        </p:spPr>
        <p:txBody>
          <a:bodyPr spcFirstLastPara="1" wrap="square" lIns="38400" tIns="19200" rIns="38400" bIns="192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109"/>
          <p:cNvSpPr txBox="1"/>
          <p:nvPr/>
        </p:nvSpPr>
        <p:spPr>
          <a:xfrm>
            <a:off x="304800" y="1879400"/>
            <a:ext cx="3048300" cy="2622600"/>
          </a:xfrm>
          <a:prstGeom prst="rect">
            <a:avLst/>
          </a:prstGeom>
          <a:noFill/>
          <a:ln>
            <a:noFill/>
          </a:ln>
        </p:spPr>
        <p:txBody>
          <a:bodyPr spcFirstLastPara="1" wrap="square" lIns="76775" tIns="38375" rIns="76775" bIns="38375" anchor="t" anchorCtr="0">
            <a:noAutofit/>
          </a:bodyPr>
          <a:lstStyle/>
          <a:p>
            <a:pPr marL="0" marR="0" lvl="0" indent="0" algn="l" rtl="0">
              <a:lnSpc>
                <a:spcPct val="110000"/>
              </a:lnSpc>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en-US" sz="1500" b="1">
                <a:solidFill>
                  <a:schemeClr val="dk2"/>
                </a:solidFill>
                <a:latin typeface="Lustria"/>
                <a:ea typeface="Lustria"/>
                <a:cs typeface="Lustria"/>
                <a:sym typeface="Lustria"/>
              </a:rPr>
              <a:t>Negosiasi merupakan dialog antara dua atau lebih orang/pihak yang bertujuan untuk mencapai suatu pengertian, menyelesaikan perbedaan, mendapatkan manfaat dari hasil dialog, atau menghasilkan kesepakatan </a:t>
            </a:r>
            <a:endParaRPr sz="1500" b="1">
              <a:solidFill>
                <a:schemeClr val="dk2"/>
              </a:solidFill>
              <a:latin typeface="Lustria"/>
              <a:ea typeface="Lustria"/>
              <a:cs typeface="Lustria"/>
              <a:sym typeface="Lustria"/>
            </a:endParaRPr>
          </a:p>
          <a:p>
            <a:pPr marL="0" marR="0" lvl="0" indent="0" algn="l" rtl="0">
              <a:lnSpc>
                <a:spcPct val="110000"/>
              </a:lnSpc>
              <a:spcBef>
                <a:spcPts val="0"/>
              </a:spcBef>
              <a:spcAft>
                <a:spcPts val="0"/>
              </a:spcAft>
              <a:buNone/>
            </a:pPr>
            <a:endParaRPr b="1">
              <a:solidFill>
                <a:schemeClr val="dk2"/>
              </a:solidFill>
              <a:latin typeface="Lustria"/>
              <a:ea typeface="Lustria"/>
              <a:cs typeface="Lustria"/>
              <a:sym typeface="Lustria"/>
            </a:endParaRPr>
          </a:p>
          <a:p>
            <a:pPr marL="0" marR="0" lvl="0" indent="0" algn="l" rtl="0">
              <a:lnSpc>
                <a:spcPct val="110000"/>
              </a:lnSpc>
              <a:spcBef>
                <a:spcPts val="0"/>
              </a:spcBef>
              <a:spcAft>
                <a:spcPts val="0"/>
              </a:spcAft>
              <a:buNone/>
            </a:pPr>
            <a:r>
              <a:rPr lang="en-US" b="1">
                <a:solidFill>
                  <a:schemeClr val="dk2"/>
                </a:solidFill>
                <a:latin typeface="Lustria"/>
                <a:ea typeface="Lustria"/>
                <a:cs typeface="Lustria"/>
                <a:sym typeface="Lustria"/>
              </a:rPr>
              <a:t>- Čulo &amp; Skendrović (2012)</a:t>
            </a:r>
            <a:endParaRPr>
              <a:solidFill>
                <a:schemeClr val="dk1"/>
              </a:solidFill>
              <a:latin typeface="Lustria"/>
              <a:ea typeface="Lustria"/>
              <a:cs typeface="Lustria"/>
              <a:sym typeface="Lustria"/>
            </a:endParaRPr>
          </a:p>
        </p:txBody>
      </p:sp>
      <p:grpSp>
        <p:nvGrpSpPr>
          <p:cNvPr id="1330" name="Google Shape;1330;p109"/>
          <p:cNvGrpSpPr/>
          <p:nvPr/>
        </p:nvGrpSpPr>
        <p:grpSpPr>
          <a:xfrm>
            <a:off x="5799848" y="1604794"/>
            <a:ext cx="2762873" cy="331551"/>
            <a:chOff x="1703388" y="2006913"/>
            <a:chExt cx="1478342" cy="258600"/>
          </a:xfrm>
        </p:grpSpPr>
        <p:sp>
          <p:nvSpPr>
            <p:cNvPr id="1331" name="Google Shape;1331;p109"/>
            <p:cNvSpPr/>
            <p:nvPr/>
          </p:nvSpPr>
          <p:spPr>
            <a:xfrm>
              <a:off x="1703388" y="2006913"/>
              <a:ext cx="259200" cy="258600"/>
            </a:xfrm>
            <a:prstGeom prst="ellipse">
              <a:avLst/>
            </a:prstGeom>
            <a:solidFill>
              <a:schemeClr val="accen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109"/>
            <p:cNvSpPr/>
            <p:nvPr/>
          </p:nvSpPr>
          <p:spPr>
            <a:xfrm>
              <a:off x="2008571" y="2006913"/>
              <a:ext cx="259200" cy="258600"/>
            </a:xfrm>
            <a:prstGeom prst="ellipse">
              <a:avLst/>
            </a:prstGeom>
            <a:solidFill>
              <a:schemeClr val="accen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109"/>
            <p:cNvSpPr/>
            <p:nvPr/>
          </p:nvSpPr>
          <p:spPr>
            <a:xfrm>
              <a:off x="2313754" y="2006913"/>
              <a:ext cx="257400" cy="258600"/>
            </a:xfrm>
            <a:prstGeom prst="ellipse">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109"/>
            <p:cNvSpPr/>
            <p:nvPr/>
          </p:nvSpPr>
          <p:spPr>
            <a:xfrm>
              <a:off x="2617347" y="2006913"/>
              <a:ext cx="259200" cy="258600"/>
            </a:xfrm>
            <a:prstGeom prst="ellipse">
              <a:avLst/>
            </a:prstGeom>
            <a:solidFill>
              <a:schemeClr val="accent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5" name="Google Shape;1335;p109"/>
            <p:cNvSpPr/>
            <p:nvPr/>
          </p:nvSpPr>
          <p:spPr>
            <a:xfrm>
              <a:off x="2922530" y="2006913"/>
              <a:ext cx="259200" cy="258600"/>
            </a:xfrm>
            <a:prstGeom prst="ellipse">
              <a:avLst/>
            </a:prstGeom>
            <a:solidFill>
              <a:schemeClr val="accent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36" name="Google Shape;1336;p109"/>
          <p:cNvSpPr txBox="1"/>
          <p:nvPr/>
        </p:nvSpPr>
        <p:spPr>
          <a:xfrm>
            <a:off x="5504394" y="797760"/>
            <a:ext cx="3426300" cy="5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400" b="1">
                <a:solidFill>
                  <a:schemeClr val="dk1"/>
                </a:solidFill>
                <a:latin typeface="Lustria"/>
                <a:ea typeface="Lustria"/>
                <a:cs typeface="Lustria"/>
                <a:sym typeface="Lustria"/>
              </a:rPr>
              <a:t>WHY NEGOTIATION IS SO IMPORTANT?</a:t>
            </a:r>
            <a:endParaRPr sz="2400" b="1">
              <a:solidFill>
                <a:schemeClr val="dk1"/>
              </a:solidFill>
              <a:latin typeface="Lustria"/>
              <a:ea typeface="Lustria"/>
              <a:cs typeface="Lustria"/>
              <a:sym typeface="Lustria"/>
            </a:endParaRPr>
          </a:p>
        </p:txBody>
      </p:sp>
      <p:sp>
        <p:nvSpPr>
          <p:cNvPr id="1337" name="Google Shape;1337;p109"/>
          <p:cNvSpPr txBox="1"/>
          <p:nvPr/>
        </p:nvSpPr>
        <p:spPr>
          <a:xfrm>
            <a:off x="5898099" y="1935567"/>
            <a:ext cx="2971800" cy="1708800"/>
          </a:xfrm>
          <a:prstGeom prst="rect">
            <a:avLst/>
          </a:prstGeom>
          <a:noFill/>
          <a:ln>
            <a:noFill/>
          </a:ln>
        </p:spPr>
        <p:txBody>
          <a:bodyPr spcFirstLastPara="1" wrap="square" lIns="76775" tIns="38375" rIns="76775" bIns="38375" anchor="t" anchorCtr="0">
            <a:noAutofit/>
          </a:bodyPr>
          <a:lstStyle/>
          <a:p>
            <a:pPr marL="0" marR="0" lvl="0" indent="0" algn="l" rtl="0">
              <a:lnSpc>
                <a:spcPct val="110000"/>
              </a:lnSpc>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en-US" sz="1800" b="1">
                <a:solidFill>
                  <a:schemeClr val="dk2"/>
                </a:solidFill>
                <a:latin typeface="Lustria"/>
                <a:ea typeface="Lustria"/>
                <a:cs typeface="Lustria"/>
                <a:sym typeface="Lustria"/>
              </a:rPr>
              <a:t>“The business life is a permanent negotiation with other people who are defending their own interests”. </a:t>
            </a:r>
            <a:endParaRPr sz="1800" b="1">
              <a:solidFill>
                <a:schemeClr val="dk2"/>
              </a:solidFill>
              <a:latin typeface="Lustria"/>
              <a:ea typeface="Lustria"/>
              <a:cs typeface="Lustria"/>
              <a:sym typeface="Lustria"/>
            </a:endParaRPr>
          </a:p>
          <a:p>
            <a:pPr marL="0" marR="0" lvl="0" indent="0" algn="l" rtl="0">
              <a:lnSpc>
                <a:spcPct val="110000"/>
              </a:lnSpc>
              <a:spcBef>
                <a:spcPts val="0"/>
              </a:spcBef>
              <a:spcAft>
                <a:spcPts val="0"/>
              </a:spcAft>
              <a:buNone/>
            </a:pPr>
            <a:endParaRPr sz="1400" b="1">
              <a:solidFill>
                <a:schemeClr val="dk2"/>
              </a:solidFill>
              <a:latin typeface="Lustria"/>
              <a:ea typeface="Lustria"/>
              <a:cs typeface="Lustria"/>
              <a:sym typeface="Lustria"/>
            </a:endParaRPr>
          </a:p>
          <a:p>
            <a:pPr marL="0" marR="0" lvl="0" indent="0" algn="l" rtl="0">
              <a:lnSpc>
                <a:spcPct val="110000"/>
              </a:lnSpc>
              <a:spcBef>
                <a:spcPts val="0"/>
              </a:spcBef>
              <a:spcAft>
                <a:spcPts val="0"/>
              </a:spcAft>
              <a:buNone/>
            </a:pPr>
            <a:r>
              <a:rPr lang="en-US" sz="1400" b="1">
                <a:solidFill>
                  <a:schemeClr val="dk2"/>
                </a:solidFill>
                <a:latin typeface="Lustria"/>
                <a:ea typeface="Lustria"/>
                <a:cs typeface="Lustria"/>
                <a:sym typeface="Lustria"/>
              </a:rPr>
              <a:t>- Čulo &amp; Skendrović (2012)</a:t>
            </a:r>
            <a:endParaRPr sz="1400">
              <a:solidFill>
                <a:schemeClr val="dk1"/>
              </a:solidFill>
              <a:latin typeface="Lustria"/>
              <a:ea typeface="Lustria"/>
              <a:cs typeface="Lustria"/>
              <a:sym typeface="Lustria"/>
            </a:endParaRPr>
          </a:p>
        </p:txBody>
      </p:sp>
      <p:pic>
        <p:nvPicPr>
          <p:cNvPr id="1338" name="Google Shape;1338;p109"/>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339" name="Google Shape;1339;p109"/>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10"/>
          <p:cNvSpPr/>
          <p:nvPr/>
        </p:nvSpPr>
        <p:spPr>
          <a:xfrm>
            <a:off x="1604519" y="171450"/>
            <a:ext cx="5523696" cy="2286000"/>
          </a:xfrm>
          <a:custGeom>
            <a:avLst/>
            <a:gdLst/>
            <a:ahLst/>
            <a:cxnLst/>
            <a:rect l="l" t="t" r="r" b="b"/>
            <a:pathLst>
              <a:path w="801" h="503" extrusionOk="0">
                <a:moveTo>
                  <a:pt x="705" y="280"/>
                </a:moveTo>
                <a:cubicBezTo>
                  <a:pt x="724" y="266"/>
                  <a:pt x="736" y="243"/>
                  <a:pt x="736" y="218"/>
                </a:cubicBezTo>
                <a:cubicBezTo>
                  <a:pt x="737" y="174"/>
                  <a:pt x="702" y="139"/>
                  <a:pt x="659" y="138"/>
                </a:cubicBezTo>
                <a:cubicBezTo>
                  <a:pt x="655" y="138"/>
                  <a:pt x="651" y="139"/>
                  <a:pt x="647" y="139"/>
                </a:cubicBezTo>
                <a:cubicBezTo>
                  <a:pt x="634" y="88"/>
                  <a:pt x="588" y="51"/>
                  <a:pt x="534" y="50"/>
                </a:cubicBezTo>
                <a:cubicBezTo>
                  <a:pt x="506" y="50"/>
                  <a:pt x="480" y="59"/>
                  <a:pt x="459" y="76"/>
                </a:cubicBezTo>
                <a:cubicBezTo>
                  <a:pt x="456" y="34"/>
                  <a:pt x="422" y="1"/>
                  <a:pt x="380" y="0"/>
                </a:cubicBezTo>
                <a:cubicBezTo>
                  <a:pt x="335" y="0"/>
                  <a:pt x="299" y="36"/>
                  <a:pt x="298" y="80"/>
                </a:cubicBezTo>
                <a:cubicBezTo>
                  <a:pt x="298" y="81"/>
                  <a:pt x="298" y="81"/>
                  <a:pt x="298" y="82"/>
                </a:cubicBezTo>
                <a:cubicBezTo>
                  <a:pt x="293" y="81"/>
                  <a:pt x="287" y="80"/>
                  <a:pt x="282" y="80"/>
                </a:cubicBezTo>
                <a:cubicBezTo>
                  <a:pt x="228" y="79"/>
                  <a:pt x="184" y="122"/>
                  <a:pt x="184" y="176"/>
                </a:cubicBezTo>
                <a:cubicBezTo>
                  <a:pt x="184" y="176"/>
                  <a:pt x="184" y="177"/>
                  <a:pt x="184" y="177"/>
                </a:cubicBezTo>
                <a:cubicBezTo>
                  <a:pt x="171" y="173"/>
                  <a:pt x="157" y="171"/>
                  <a:pt x="143" y="170"/>
                </a:cubicBezTo>
                <a:cubicBezTo>
                  <a:pt x="65" y="170"/>
                  <a:pt x="1" y="232"/>
                  <a:pt x="0" y="310"/>
                </a:cubicBezTo>
                <a:cubicBezTo>
                  <a:pt x="0" y="387"/>
                  <a:pt x="62" y="451"/>
                  <a:pt x="140" y="452"/>
                </a:cubicBezTo>
                <a:cubicBezTo>
                  <a:pt x="148" y="452"/>
                  <a:pt x="157" y="451"/>
                  <a:pt x="165" y="450"/>
                </a:cubicBezTo>
                <a:cubicBezTo>
                  <a:pt x="193" y="482"/>
                  <a:pt x="234" y="502"/>
                  <a:pt x="280" y="502"/>
                </a:cubicBezTo>
                <a:cubicBezTo>
                  <a:pt x="322" y="503"/>
                  <a:pt x="360" y="487"/>
                  <a:pt x="388" y="460"/>
                </a:cubicBezTo>
                <a:cubicBezTo>
                  <a:pt x="407" y="479"/>
                  <a:pt x="433" y="491"/>
                  <a:pt x="461" y="491"/>
                </a:cubicBezTo>
                <a:cubicBezTo>
                  <a:pt x="495" y="491"/>
                  <a:pt x="525" y="476"/>
                  <a:pt x="544" y="452"/>
                </a:cubicBezTo>
                <a:cubicBezTo>
                  <a:pt x="552" y="454"/>
                  <a:pt x="559" y="455"/>
                  <a:pt x="567" y="455"/>
                </a:cubicBezTo>
                <a:cubicBezTo>
                  <a:pt x="579" y="455"/>
                  <a:pt x="590" y="453"/>
                  <a:pt x="601" y="449"/>
                </a:cubicBezTo>
                <a:cubicBezTo>
                  <a:pt x="620" y="478"/>
                  <a:pt x="653" y="497"/>
                  <a:pt x="690" y="498"/>
                </a:cubicBezTo>
                <a:cubicBezTo>
                  <a:pt x="751" y="498"/>
                  <a:pt x="800" y="450"/>
                  <a:pt x="801" y="389"/>
                </a:cubicBezTo>
                <a:cubicBezTo>
                  <a:pt x="801" y="333"/>
                  <a:pt x="759" y="286"/>
                  <a:pt x="705" y="280"/>
                </a:cubicBezTo>
              </a:path>
            </a:pathLst>
          </a:custGeom>
          <a:solidFill>
            <a:srgbClr val="76923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0"/>
          <p:cNvSpPr txBox="1">
            <a:spLocks noGrp="1"/>
          </p:cNvSpPr>
          <p:nvPr>
            <p:ph type="title"/>
          </p:nvPr>
        </p:nvSpPr>
        <p:spPr>
          <a:xfrm>
            <a:off x="2837632" y="685800"/>
            <a:ext cx="3395100" cy="457200"/>
          </a:xfrm>
          <a:prstGeom prst="rect">
            <a:avLst/>
          </a:prstGeom>
          <a:noFill/>
          <a:ln>
            <a:noFill/>
          </a:ln>
        </p:spPr>
        <p:txBody>
          <a:bodyPr spcFirstLastPara="1" wrap="square" lIns="91400" tIns="182825" rIns="91400" bIns="45700" anchor="t" anchorCtr="0">
            <a:noAutofit/>
          </a:bodyPr>
          <a:lstStyle/>
          <a:p>
            <a:pPr marL="0" marR="0" lvl="0" indent="0" algn="ctr" rtl="0">
              <a:spcBef>
                <a:spcPts val="0"/>
              </a:spcBef>
              <a:spcAft>
                <a:spcPts val="0"/>
              </a:spcAft>
              <a:buClr>
                <a:schemeClr val="lt1"/>
              </a:buClr>
              <a:buSzPts val="2800"/>
              <a:buFont typeface="Lustria"/>
              <a:buNone/>
            </a:pPr>
            <a:r>
              <a:rPr lang="en-US" sz="2800" b="1" i="0" u="none" strike="noStrike" cap="none">
                <a:solidFill>
                  <a:schemeClr val="lt1"/>
                </a:solidFill>
                <a:latin typeface="Lustria"/>
                <a:ea typeface="Lustria"/>
                <a:cs typeface="Lustria"/>
                <a:sym typeface="Lustria"/>
              </a:rPr>
              <a:t>4 STAGES OF</a:t>
            </a:r>
            <a:endParaRPr sz="2800" b="1" i="0" u="none" strike="noStrike" cap="none">
              <a:solidFill>
                <a:schemeClr val="lt1"/>
              </a:solidFill>
              <a:latin typeface="Lustria"/>
              <a:ea typeface="Lustria"/>
              <a:cs typeface="Lustria"/>
              <a:sym typeface="Lustria"/>
            </a:endParaRPr>
          </a:p>
        </p:txBody>
      </p:sp>
      <p:sp>
        <p:nvSpPr>
          <p:cNvPr id="1347" name="Google Shape;1347;p110"/>
          <p:cNvSpPr txBox="1">
            <a:spLocks noGrp="1"/>
          </p:cNvSpPr>
          <p:nvPr>
            <p:ph type="body" idx="1"/>
          </p:nvPr>
        </p:nvSpPr>
        <p:spPr>
          <a:xfrm>
            <a:off x="2346274" y="1288130"/>
            <a:ext cx="3956700" cy="3048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chemeClr val="lt1"/>
              </a:buClr>
              <a:buSzPts val="3600"/>
              <a:buFont typeface="Arial"/>
              <a:buNone/>
            </a:pPr>
            <a:r>
              <a:rPr lang="en-US" sz="3600" b="1" i="0" u="none" strike="noStrike" cap="none">
                <a:solidFill>
                  <a:schemeClr val="lt1"/>
                </a:solidFill>
                <a:latin typeface="Lustria"/>
                <a:ea typeface="Lustria"/>
                <a:cs typeface="Lustria"/>
                <a:sym typeface="Lustria"/>
              </a:rPr>
              <a:t>NEG    TIATI    N</a:t>
            </a:r>
            <a:endParaRPr sz="3600" b="1" i="0" u="none" strike="noStrike" cap="none">
              <a:solidFill>
                <a:schemeClr val="lt1"/>
              </a:solidFill>
              <a:latin typeface="Lustria"/>
              <a:ea typeface="Lustria"/>
              <a:cs typeface="Lustria"/>
              <a:sym typeface="Lustria"/>
            </a:endParaRPr>
          </a:p>
        </p:txBody>
      </p:sp>
      <p:sp>
        <p:nvSpPr>
          <p:cNvPr id="1348" name="Google Shape;1348;p110"/>
          <p:cNvSpPr txBox="1">
            <a:spLocks noGrp="1"/>
          </p:cNvSpPr>
          <p:nvPr>
            <p:ph type="body" idx="2"/>
          </p:nvPr>
        </p:nvSpPr>
        <p:spPr>
          <a:xfrm>
            <a:off x="381002" y="3491056"/>
            <a:ext cx="1618800" cy="552300"/>
          </a:xfrm>
          <a:prstGeom prst="rect">
            <a:avLst/>
          </a:prstGeom>
          <a:solidFill>
            <a:srgbClr val="EAF1DD"/>
          </a:solid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595959"/>
              </a:buClr>
              <a:buSzPts val="1400"/>
              <a:buFont typeface="Arial"/>
              <a:buNone/>
            </a:pPr>
            <a:r>
              <a:rPr lang="en-US" sz="1400" b="0" i="0" u="none" strike="noStrike" cap="none" dirty="0">
                <a:solidFill>
                  <a:srgbClr val="595959"/>
                </a:solidFill>
                <a:latin typeface="Arial"/>
                <a:ea typeface="Arial"/>
                <a:cs typeface="Arial"/>
                <a:sym typeface="Arial"/>
              </a:rPr>
              <a:t>Have a clear idea and knowledge</a:t>
            </a:r>
            <a:endParaRPr sz="1400" b="0" i="0" u="none" strike="noStrike" cap="none" dirty="0">
              <a:solidFill>
                <a:srgbClr val="595959"/>
              </a:solidFill>
              <a:latin typeface="Arial"/>
              <a:ea typeface="Arial"/>
              <a:cs typeface="Arial"/>
              <a:sym typeface="Arial"/>
            </a:endParaRPr>
          </a:p>
        </p:txBody>
      </p:sp>
      <p:sp>
        <p:nvSpPr>
          <p:cNvPr id="1349" name="Google Shape;1349;p110"/>
          <p:cNvSpPr txBox="1">
            <a:spLocks noGrp="1"/>
          </p:cNvSpPr>
          <p:nvPr>
            <p:ph type="body" idx="3"/>
          </p:nvPr>
        </p:nvSpPr>
        <p:spPr>
          <a:xfrm>
            <a:off x="230622" y="3134159"/>
            <a:ext cx="2090400" cy="2667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76923C"/>
              </a:buClr>
              <a:buSzPts val="2000"/>
              <a:buFont typeface="Arial"/>
              <a:buNone/>
            </a:pPr>
            <a:r>
              <a:rPr lang="en-US" sz="2000" b="1" i="0" u="none" strike="noStrike" cap="none">
                <a:solidFill>
                  <a:srgbClr val="76923C"/>
                </a:solidFill>
                <a:latin typeface="Lustria"/>
                <a:ea typeface="Lustria"/>
                <a:cs typeface="Lustria"/>
                <a:sym typeface="Lustria"/>
              </a:rPr>
              <a:t>PREPARATION</a:t>
            </a:r>
            <a:endParaRPr sz="2000" b="1" i="0" u="none" strike="noStrike" cap="none">
              <a:solidFill>
                <a:srgbClr val="76923C"/>
              </a:solidFill>
              <a:latin typeface="Lustria"/>
              <a:ea typeface="Lustria"/>
              <a:cs typeface="Lustria"/>
              <a:sym typeface="Lustria"/>
            </a:endParaRPr>
          </a:p>
        </p:txBody>
      </p:sp>
      <p:sp>
        <p:nvSpPr>
          <p:cNvPr id="1350" name="Google Shape;1350;p110"/>
          <p:cNvSpPr txBox="1">
            <a:spLocks noGrp="1"/>
          </p:cNvSpPr>
          <p:nvPr>
            <p:ph type="body" idx="4"/>
          </p:nvPr>
        </p:nvSpPr>
        <p:spPr>
          <a:xfrm>
            <a:off x="6934200" y="3714750"/>
            <a:ext cx="1935600" cy="899100"/>
          </a:xfrm>
          <a:prstGeom prst="rect">
            <a:avLst/>
          </a:prstGeom>
          <a:solidFill>
            <a:srgbClr val="EAF1DD"/>
          </a:solid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Adjustment to agreement and trusting each party for the role they must do</a:t>
            </a:r>
            <a:endParaRPr sz="1400" b="0" i="0" u="none" strike="noStrike" cap="none">
              <a:solidFill>
                <a:srgbClr val="595959"/>
              </a:solidFill>
              <a:latin typeface="Arial"/>
              <a:ea typeface="Arial"/>
              <a:cs typeface="Arial"/>
              <a:sym typeface="Arial"/>
            </a:endParaRPr>
          </a:p>
        </p:txBody>
      </p:sp>
      <p:sp>
        <p:nvSpPr>
          <p:cNvPr id="1351" name="Google Shape;1351;p110"/>
          <p:cNvSpPr txBox="1">
            <a:spLocks noGrp="1"/>
          </p:cNvSpPr>
          <p:nvPr>
            <p:ph type="body" idx="5"/>
          </p:nvPr>
        </p:nvSpPr>
        <p:spPr>
          <a:xfrm>
            <a:off x="6810450" y="3151086"/>
            <a:ext cx="2209800" cy="5334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76923C"/>
              </a:buClr>
              <a:buSzPts val="2000"/>
              <a:buFont typeface="Arial"/>
              <a:buNone/>
            </a:pPr>
            <a:r>
              <a:rPr lang="en-US" sz="2000" b="1" i="0" u="none" strike="noStrike" cap="none">
                <a:solidFill>
                  <a:srgbClr val="76923C"/>
                </a:solidFill>
                <a:latin typeface="Lustria"/>
                <a:ea typeface="Lustria"/>
                <a:cs typeface="Lustria"/>
                <a:sym typeface="Lustria"/>
              </a:rPr>
              <a:t>CLOSING AND COMMITMENT</a:t>
            </a:r>
            <a:endParaRPr sz="2000" b="1" i="0" u="none" strike="noStrike" cap="none">
              <a:solidFill>
                <a:srgbClr val="76923C"/>
              </a:solidFill>
              <a:latin typeface="Lustria"/>
              <a:ea typeface="Lustria"/>
              <a:cs typeface="Lustria"/>
              <a:sym typeface="Lustria"/>
            </a:endParaRPr>
          </a:p>
        </p:txBody>
      </p:sp>
      <p:sp>
        <p:nvSpPr>
          <p:cNvPr id="1352" name="Google Shape;1352;p110"/>
          <p:cNvSpPr txBox="1">
            <a:spLocks noGrp="1"/>
          </p:cNvSpPr>
          <p:nvPr>
            <p:ph type="body" idx="6"/>
          </p:nvPr>
        </p:nvSpPr>
        <p:spPr>
          <a:xfrm>
            <a:off x="2462775" y="4286250"/>
            <a:ext cx="1744500" cy="739800"/>
          </a:xfrm>
          <a:prstGeom prst="rect">
            <a:avLst/>
          </a:prstGeom>
          <a:solidFill>
            <a:srgbClr val="EAF1DD"/>
          </a:solid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rgbClr val="595959"/>
              </a:buClr>
              <a:buSzPts val="1360"/>
              <a:buFont typeface="Arial"/>
              <a:buNone/>
            </a:pPr>
            <a:r>
              <a:rPr lang="en-US" sz="1360" b="0" i="0" u="none" strike="noStrike" cap="none">
                <a:solidFill>
                  <a:srgbClr val="595959"/>
                </a:solidFill>
                <a:latin typeface="Arial"/>
                <a:ea typeface="Arial"/>
                <a:cs typeface="Arial"/>
                <a:sym typeface="Arial"/>
              </a:rPr>
              <a:t>The information submitted must always be accurate</a:t>
            </a:r>
            <a:endParaRPr/>
          </a:p>
        </p:txBody>
      </p:sp>
      <p:sp>
        <p:nvSpPr>
          <p:cNvPr id="1353" name="Google Shape;1353;p110"/>
          <p:cNvSpPr txBox="1">
            <a:spLocks noGrp="1"/>
          </p:cNvSpPr>
          <p:nvPr>
            <p:ph type="body" idx="7"/>
          </p:nvPr>
        </p:nvSpPr>
        <p:spPr>
          <a:xfrm>
            <a:off x="2028061" y="3691152"/>
            <a:ext cx="2691300" cy="3048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76923C"/>
              </a:buClr>
              <a:buSzPts val="2000"/>
              <a:buFont typeface="Arial"/>
              <a:buNone/>
            </a:pPr>
            <a:r>
              <a:rPr lang="en-US" sz="2000" b="1" i="0" u="none" strike="noStrike" cap="none">
                <a:solidFill>
                  <a:srgbClr val="76923C"/>
                </a:solidFill>
                <a:latin typeface="Lustria"/>
                <a:ea typeface="Lustria"/>
                <a:cs typeface="Lustria"/>
                <a:sym typeface="Lustria"/>
              </a:rPr>
              <a:t>EXCHANGING INFORMATION</a:t>
            </a:r>
            <a:endParaRPr sz="2000" b="1" i="0" u="none" strike="noStrike" cap="none">
              <a:solidFill>
                <a:srgbClr val="76923C"/>
              </a:solidFill>
              <a:latin typeface="Lustria"/>
              <a:ea typeface="Lustria"/>
              <a:cs typeface="Lustria"/>
              <a:sym typeface="Lustria"/>
            </a:endParaRPr>
          </a:p>
        </p:txBody>
      </p:sp>
      <p:sp>
        <p:nvSpPr>
          <p:cNvPr id="1354" name="Google Shape;1354;p110"/>
          <p:cNvSpPr txBox="1">
            <a:spLocks noGrp="1"/>
          </p:cNvSpPr>
          <p:nvPr>
            <p:ph type="body" idx="8"/>
          </p:nvPr>
        </p:nvSpPr>
        <p:spPr>
          <a:xfrm>
            <a:off x="4724400" y="4095754"/>
            <a:ext cx="1981200" cy="476400"/>
          </a:xfrm>
          <a:prstGeom prst="rect">
            <a:avLst/>
          </a:prstGeom>
          <a:solidFill>
            <a:srgbClr val="EAF1DD"/>
          </a:solid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compromise to reach a final agreement</a:t>
            </a:r>
            <a:endParaRPr sz="1400" b="0" i="0" u="none" strike="noStrike" cap="none">
              <a:solidFill>
                <a:srgbClr val="595959"/>
              </a:solidFill>
              <a:latin typeface="Arial"/>
              <a:ea typeface="Arial"/>
              <a:cs typeface="Arial"/>
              <a:sym typeface="Arial"/>
            </a:endParaRPr>
          </a:p>
        </p:txBody>
      </p:sp>
      <p:sp>
        <p:nvSpPr>
          <p:cNvPr id="1355" name="Google Shape;1355;p110"/>
          <p:cNvSpPr txBox="1">
            <a:spLocks noGrp="1"/>
          </p:cNvSpPr>
          <p:nvPr>
            <p:ph type="body" idx="9"/>
          </p:nvPr>
        </p:nvSpPr>
        <p:spPr>
          <a:xfrm>
            <a:off x="4660000" y="3737713"/>
            <a:ext cx="2209800" cy="3048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76923C"/>
              </a:buClr>
              <a:buSzPts val="2000"/>
              <a:buFont typeface="Arial"/>
              <a:buNone/>
            </a:pPr>
            <a:r>
              <a:rPr lang="en-US" sz="2000" b="1" i="0" u="none" strike="noStrike" cap="none">
                <a:solidFill>
                  <a:srgbClr val="76923C"/>
                </a:solidFill>
                <a:latin typeface="Lustria"/>
                <a:ea typeface="Lustria"/>
                <a:cs typeface="Lustria"/>
                <a:sym typeface="Lustria"/>
              </a:rPr>
              <a:t>BARGAINING</a:t>
            </a:r>
            <a:endParaRPr sz="2000" b="1" i="0" u="none" strike="noStrike" cap="none">
              <a:solidFill>
                <a:srgbClr val="76923C"/>
              </a:solidFill>
              <a:latin typeface="Lustria"/>
              <a:ea typeface="Lustria"/>
              <a:cs typeface="Lustria"/>
              <a:sym typeface="Lustria"/>
            </a:endParaRPr>
          </a:p>
        </p:txBody>
      </p:sp>
      <p:sp>
        <p:nvSpPr>
          <p:cNvPr id="1356" name="Google Shape;1356;p110"/>
          <p:cNvSpPr/>
          <p:nvPr/>
        </p:nvSpPr>
        <p:spPr>
          <a:xfrm>
            <a:off x="2837632" y="2636880"/>
            <a:ext cx="1079400" cy="1077900"/>
          </a:xfrm>
          <a:prstGeom prst="ellipse">
            <a:avLst/>
          </a:prstGeom>
          <a:solidFill>
            <a:srgbClr val="76923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0"/>
          <p:cNvSpPr/>
          <p:nvPr/>
        </p:nvSpPr>
        <p:spPr>
          <a:xfrm>
            <a:off x="737714" y="2074794"/>
            <a:ext cx="1076100" cy="1079700"/>
          </a:xfrm>
          <a:prstGeom prst="ellipse">
            <a:avLst/>
          </a:prstGeom>
          <a:solidFill>
            <a:srgbClr val="76923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0"/>
          <p:cNvSpPr/>
          <p:nvPr/>
        </p:nvSpPr>
        <p:spPr>
          <a:xfrm>
            <a:off x="5226847" y="2636880"/>
            <a:ext cx="1076100" cy="1077900"/>
          </a:xfrm>
          <a:prstGeom prst="ellipse">
            <a:avLst/>
          </a:prstGeom>
          <a:solidFill>
            <a:srgbClr val="76923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0"/>
          <p:cNvSpPr/>
          <p:nvPr/>
        </p:nvSpPr>
        <p:spPr>
          <a:xfrm>
            <a:off x="7420750" y="2108750"/>
            <a:ext cx="1079400" cy="1079700"/>
          </a:xfrm>
          <a:prstGeom prst="ellipse">
            <a:avLst/>
          </a:prstGeom>
          <a:solidFill>
            <a:srgbClr val="76923C"/>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60" name="Google Shape;1360;p110"/>
          <p:cNvGrpSpPr/>
          <p:nvPr/>
        </p:nvGrpSpPr>
        <p:grpSpPr>
          <a:xfrm>
            <a:off x="5307626" y="1450462"/>
            <a:ext cx="349075" cy="310382"/>
            <a:chOff x="-1961861" y="4243198"/>
            <a:chExt cx="644883" cy="644883"/>
          </a:xfrm>
        </p:grpSpPr>
        <p:sp>
          <p:nvSpPr>
            <p:cNvPr id="1361" name="Google Shape;1361;p110"/>
            <p:cNvSpPr/>
            <p:nvPr/>
          </p:nvSpPr>
          <p:spPr>
            <a:xfrm>
              <a:off x="-1601710" y="4243198"/>
              <a:ext cx="284731" cy="284731"/>
            </a:xfrm>
            <a:custGeom>
              <a:avLst/>
              <a:gdLst/>
              <a:ahLst/>
              <a:cxnLst/>
              <a:rect l="l" t="t" r="r" b="b"/>
              <a:pathLst>
                <a:path w="142" h="142" extrusionOk="0">
                  <a:moveTo>
                    <a:pt x="114" y="142"/>
                  </a:moveTo>
                  <a:cubicBezTo>
                    <a:pt x="142" y="142"/>
                    <a:pt x="142" y="142"/>
                    <a:pt x="142" y="142"/>
                  </a:cubicBezTo>
                  <a:cubicBezTo>
                    <a:pt x="138" y="106"/>
                    <a:pt x="122" y="72"/>
                    <a:pt x="96" y="46"/>
                  </a:cubicBezTo>
                  <a:cubicBezTo>
                    <a:pt x="70" y="20"/>
                    <a:pt x="36" y="4"/>
                    <a:pt x="0" y="0"/>
                  </a:cubicBezTo>
                  <a:cubicBezTo>
                    <a:pt x="0" y="29"/>
                    <a:pt x="0" y="29"/>
                    <a:pt x="0" y="29"/>
                  </a:cubicBezTo>
                  <a:cubicBezTo>
                    <a:pt x="59" y="37"/>
                    <a:pt x="105" y="83"/>
                    <a:pt x="114" y="14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0"/>
            <p:cNvSpPr/>
            <p:nvPr/>
          </p:nvSpPr>
          <p:spPr>
            <a:xfrm>
              <a:off x="-1961861" y="4243198"/>
              <a:ext cx="283884" cy="284731"/>
            </a:xfrm>
            <a:custGeom>
              <a:avLst/>
              <a:gdLst/>
              <a:ahLst/>
              <a:cxnLst/>
              <a:rect l="l" t="t" r="r" b="b"/>
              <a:pathLst>
                <a:path w="142" h="142" extrusionOk="0">
                  <a:moveTo>
                    <a:pt x="142" y="29"/>
                  </a:moveTo>
                  <a:cubicBezTo>
                    <a:pt x="142" y="0"/>
                    <a:pt x="142" y="0"/>
                    <a:pt x="142" y="0"/>
                  </a:cubicBezTo>
                  <a:cubicBezTo>
                    <a:pt x="106" y="4"/>
                    <a:pt x="72" y="20"/>
                    <a:pt x="46" y="46"/>
                  </a:cubicBezTo>
                  <a:cubicBezTo>
                    <a:pt x="20" y="72"/>
                    <a:pt x="4" y="106"/>
                    <a:pt x="0" y="142"/>
                  </a:cubicBezTo>
                  <a:cubicBezTo>
                    <a:pt x="29" y="142"/>
                    <a:pt x="29" y="142"/>
                    <a:pt x="29" y="142"/>
                  </a:cubicBezTo>
                  <a:cubicBezTo>
                    <a:pt x="37" y="83"/>
                    <a:pt x="83" y="37"/>
                    <a:pt x="142" y="29"/>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0"/>
            <p:cNvSpPr/>
            <p:nvPr/>
          </p:nvSpPr>
          <p:spPr>
            <a:xfrm>
              <a:off x="-1601710" y="4603349"/>
              <a:ext cx="284731" cy="284731"/>
            </a:xfrm>
            <a:custGeom>
              <a:avLst/>
              <a:gdLst/>
              <a:ahLst/>
              <a:cxnLst/>
              <a:rect l="l" t="t" r="r" b="b"/>
              <a:pathLst>
                <a:path w="142" h="142" extrusionOk="0">
                  <a:moveTo>
                    <a:pt x="0" y="114"/>
                  </a:moveTo>
                  <a:cubicBezTo>
                    <a:pt x="0" y="142"/>
                    <a:pt x="0" y="142"/>
                    <a:pt x="0" y="142"/>
                  </a:cubicBezTo>
                  <a:cubicBezTo>
                    <a:pt x="36" y="138"/>
                    <a:pt x="70" y="122"/>
                    <a:pt x="96" y="96"/>
                  </a:cubicBezTo>
                  <a:cubicBezTo>
                    <a:pt x="122" y="70"/>
                    <a:pt x="138" y="36"/>
                    <a:pt x="142" y="0"/>
                  </a:cubicBezTo>
                  <a:cubicBezTo>
                    <a:pt x="114" y="0"/>
                    <a:pt x="114" y="0"/>
                    <a:pt x="114" y="0"/>
                  </a:cubicBezTo>
                  <a:cubicBezTo>
                    <a:pt x="105" y="59"/>
                    <a:pt x="59" y="105"/>
                    <a:pt x="0" y="11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0"/>
            <p:cNvSpPr/>
            <p:nvPr/>
          </p:nvSpPr>
          <p:spPr>
            <a:xfrm>
              <a:off x="-1961861" y="4603349"/>
              <a:ext cx="283884" cy="284731"/>
            </a:xfrm>
            <a:custGeom>
              <a:avLst/>
              <a:gdLst/>
              <a:ahLst/>
              <a:cxnLst/>
              <a:rect l="l" t="t" r="r" b="b"/>
              <a:pathLst>
                <a:path w="142" h="142" extrusionOk="0">
                  <a:moveTo>
                    <a:pt x="29" y="0"/>
                  </a:moveTo>
                  <a:cubicBezTo>
                    <a:pt x="0" y="0"/>
                    <a:pt x="0" y="0"/>
                    <a:pt x="0" y="0"/>
                  </a:cubicBezTo>
                  <a:cubicBezTo>
                    <a:pt x="4" y="36"/>
                    <a:pt x="20" y="70"/>
                    <a:pt x="46" y="96"/>
                  </a:cubicBezTo>
                  <a:cubicBezTo>
                    <a:pt x="72" y="122"/>
                    <a:pt x="106" y="138"/>
                    <a:pt x="142" y="142"/>
                  </a:cubicBezTo>
                  <a:cubicBezTo>
                    <a:pt x="142" y="114"/>
                    <a:pt x="142" y="114"/>
                    <a:pt x="142" y="114"/>
                  </a:cubicBezTo>
                  <a:cubicBezTo>
                    <a:pt x="83" y="105"/>
                    <a:pt x="37" y="59"/>
                    <a:pt x="29"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0"/>
            <p:cNvSpPr/>
            <p:nvPr/>
          </p:nvSpPr>
          <p:spPr>
            <a:xfrm>
              <a:off x="-1839833" y="4365226"/>
              <a:ext cx="161856" cy="162704"/>
            </a:xfrm>
            <a:custGeom>
              <a:avLst/>
              <a:gdLst/>
              <a:ahLst/>
              <a:cxnLst/>
              <a:rect l="l" t="t" r="r" b="b"/>
              <a:pathLst>
                <a:path w="81" h="81" extrusionOk="0">
                  <a:moveTo>
                    <a:pt x="29" y="81"/>
                  </a:moveTo>
                  <a:cubicBezTo>
                    <a:pt x="36" y="55"/>
                    <a:pt x="55" y="36"/>
                    <a:pt x="81" y="29"/>
                  </a:cubicBezTo>
                  <a:cubicBezTo>
                    <a:pt x="81" y="0"/>
                    <a:pt x="81" y="0"/>
                    <a:pt x="81" y="0"/>
                  </a:cubicBezTo>
                  <a:cubicBezTo>
                    <a:pt x="40" y="8"/>
                    <a:pt x="8" y="40"/>
                    <a:pt x="0" y="81"/>
                  </a:cubicBezTo>
                  <a:lnTo>
                    <a:pt x="29" y="8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0"/>
            <p:cNvSpPr/>
            <p:nvPr/>
          </p:nvSpPr>
          <p:spPr>
            <a:xfrm>
              <a:off x="-1839833" y="4603349"/>
              <a:ext cx="161856" cy="162704"/>
            </a:xfrm>
            <a:custGeom>
              <a:avLst/>
              <a:gdLst/>
              <a:ahLst/>
              <a:cxnLst/>
              <a:rect l="l" t="t" r="r" b="b"/>
              <a:pathLst>
                <a:path w="81" h="81" extrusionOk="0">
                  <a:moveTo>
                    <a:pt x="29" y="0"/>
                  </a:moveTo>
                  <a:cubicBezTo>
                    <a:pt x="0" y="0"/>
                    <a:pt x="0" y="0"/>
                    <a:pt x="0" y="0"/>
                  </a:cubicBezTo>
                  <a:cubicBezTo>
                    <a:pt x="8" y="41"/>
                    <a:pt x="40" y="74"/>
                    <a:pt x="81" y="81"/>
                  </a:cubicBezTo>
                  <a:cubicBezTo>
                    <a:pt x="81" y="53"/>
                    <a:pt x="81" y="53"/>
                    <a:pt x="81" y="53"/>
                  </a:cubicBezTo>
                  <a:cubicBezTo>
                    <a:pt x="55" y="46"/>
                    <a:pt x="36" y="26"/>
                    <a:pt x="29"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0"/>
            <p:cNvSpPr/>
            <p:nvPr/>
          </p:nvSpPr>
          <p:spPr>
            <a:xfrm>
              <a:off x="-1601710" y="4603349"/>
              <a:ext cx="162704" cy="162704"/>
            </a:xfrm>
            <a:custGeom>
              <a:avLst/>
              <a:gdLst/>
              <a:ahLst/>
              <a:cxnLst/>
              <a:rect l="l" t="t" r="r" b="b"/>
              <a:pathLst>
                <a:path w="81" h="81" extrusionOk="0">
                  <a:moveTo>
                    <a:pt x="53" y="0"/>
                  </a:moveTo>
                  <a:cubicBezTo>
                    <a:pt x="46" y="26"/>
                    <a:pt x="26" y="46"/>
                    <a:pt x="0" y="53"/>
                  </a:cubicBezTo>
                  <a:cubicBezTo>
                    <a:pt x="0" y="81"/>
                    <a:pt x="0" y="81"/>
                    <a:pt x="0" y="81"/>
                  </a:cubicBezTo>
                  <a:cubicBezTo>
                    <a:pt x="41" y="74"/>
                    <a:pt x="74" y="41"/>
                    <a:pt x="81" y="0"/>
                  </a:cubicBezTo>
                  <a:lnTo>
                    <a:pt x="5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0"/>
            <p:cNvSpPr/>
            <p:nvPr/>
          </p:nvSpPr>
          <p:spPr>
            <a:xfrm>
              <a:off x="-1601710" y="4365226"/>
              <a:ext cx="162704" cy="162704"/>
            </a:xfrm>
            <a:custGeom>
              <a:avLst/>
              <a:gdLst/>
              <a:ahLst/>
              <a:cxnLst/>
              <a:rect l="l" t="t" r="r" b="b"/>
              <a:pathLst>
                <a:path w="81" h="81" extrusionOk="0">
                  <a:moveTo>
                    <a:pt x="53" y="81"/>
                  </a:moveTo>
                  <a:cubicBezTo>
                    <a:pt x="81" y="81"/>
                    <a:pt x="81" y="81"/>
                    <a:pt x="81" y="81"/>
                  </a:cubicBezTo>
                  <a:cubicBezTo>
                    <a:pt x="74" y="40"/>
                    <a:pt x="41" y="8"/>
                    <a:pt x="0" y="0"/>
                  </a:cubicBezTo>
                  <a:cubicBezTo>
                    <a:pt x="0" y="29"/>
                    <a:pt x="0" y="29"/>
                    <a:pt x="0" y="29"/>
                  </a:cubicBezTo>
                  <a:cubicBezTo>
                    <a:pt x="26" y="36"/>
                    <a:pt x="46" y="55"/>
                    <a:pt x="53" y="81"/>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0"/>
            <p:cNvSpPr/>
            <p:nvPr/>
          </p:nvSpPr>
          <p:spPr>
            <a:xfrm>
              <a:off x="-1961861" y="4243198"/>
              <a:ext cx="644883" cy="644883"/>
            </a:xfrm>
            <a:custGeom>
              <a:avLst/>
              <a:gdLst/>
              <a:ahLst/>
              <a:cxnLst/>
              <a:rect l="l" t="t" r="r" b="b"/>
              <a:pathLst>
                <a:path w="322" h="322" extrusionOk="0">
                  <a:moveTo>
                    <a:pt x="169" y="123"/>
                  </a:moveTo>
                  <a:cubicBezTo>
                    <a:pt x="169" y="0"/>
                    <a:pt x="169" y="0"/>
                    <a:pt x="169" y="0"/>
                  </a:cubicBezTo>
                  <a:cubicBezTo>
                    <a:pt x="153" y="0"/>
                    <a:pt x="153" y="0"/>
                    <a:pt x="153" y="0"/>
                  </a:cubicBezTo>
                  <a:cubicBezTo>
                    <a:pt x="153" y="123"/>
                    <a:pt x="153" y="123"/>
                    <a:pt x="153" y="123"/>
                  </a:cubicBezTo>
                  <a:cubicBezTo>
                    <a:pt x="138" y="126"/>
                    <a:pt x="126" y="138"/>
                    <a:pt x="123" y="153"/>
                  </a:cubicBezTo>
                  <a:cubicBezTo>
                    <a:pt x="0" y="153"/>
                    <a:pt x="0" y="153"/>
                    <a:pt x="0" y="153"/>
                  </a:cubicBezTo>
                  <a:cubicBezTo>
                    <a:pt x="0" y="169"/>
                    <a:pt x="0" y="169"/>
                    <a:pt x="0" y="169"/>
                  </a:cubicBezTo>
                  <a:cubicBezTo>
                    <a:pt x="123" y="169"/>
                    <a:pt x="123" y="169"/>
                    <a:pt x="123" y="169"/>
                  </a:cubicBezTo>
                  <a:cubicBezTo>
                    <a:pt x="126" y="184"/>
                    <a:pt x="138" y="196"/>
                    <a:pt x="153" y="199"/>
                  </a:cubicBezTo>
                  <a:cubicBezTo>
                    <a:pt x="153" y="322"/>
                    <a:pt x="153" y="322"/>
                    <a:pt x="153" y="322"/>
                  </a:cubicBezTo>
                  <a:cubicBezTo>
                    <a:pt x="169" y="322"/>
                    <a:pt x="169" y="322"/>
                    <a:pt x="169" y="322"/>
                  </a:cubicBezTo>
                  <a:cubicBezTo>
                    <a:pt x="169" y="199"/>
                    <a:pt x="169" y="199"/>
                    <a:pt x="169" y="199"/>
                  </a:cubicBezTo>
                  <a:cubicBezTo>
                    <a:pt x="184" y="196"/>
                    <a:pt x="196" y="184"/>
                    <a:pt x="199" y="169"/>
                  </a:cubicBezTo>
                  <a:cubicBezTo>
                    <a:pt x="322" y="169"/>
                    <a:pt x="322" y="169"/>
                    <a:pt x="322" y="169"/>
                  </a:cubicBezTo>
                  <a:cubicBezTo>
                    <a:pt x="322" y="153"/>
                    <a:pt x="322" y="153"/>
                    <a:pt x="322" y="153"/>
                  </a:cubicBezTo>
                  <a:cubicBezTo>
                    <a:pt x="199" y="153"/>
                    <a:pt x="199" y="153"/>
                    <a:pt x="199" y="153"/>
                  </a:cubicBezTo>
                  <a:cubicBezTo>
                    <a:pt x="196" y="138"/>
                    <a:pt x="184" y="126"/>
                    <a:pt x="169" y="12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0" name="Google Shape;1370;p110"/>
          <p:cNvGrpSpPr/>
          <p:nvPr/>
        </p:nvGrpSpPr>
        <p:grpSpPr>
          <a:xfrm>
            <a:off x="3058769" y="2860574"/>
            <a:ext cx="637256" cy="630477"/>
            <a:chOff x="-440751" y="4283027"/>
            <a:chExt cx="637256" cy="630477"/>
          </a:xfrm>
        </p:grpSpPr>
        <p:sp>
          <p:nvSpPr>
            <p:cNvPr id="1371" name="Google Shape;1371;p110"/>
            <p:cNvSpPr/>
            <p:nvPr/>
          </p:nvSpPr>
          <p:spPr>
            <a:xfrm>
              <a:off x="-440751" y="4283027"/>
              <a:ext cx="637256" cy="630477"/>
            </a:xfrm>
            <a:custGeom>
              <a:avLst/>
              <a:gdLst/>
              <a:ahLst/>
              <a:cxnLst/>
              <a:rect l="l" t="t" r="r" b="b"/>
              <a:pathLst>
                <a:path w="752" h="744" extrusionOk="0">
                  <a:moveTo>
                    <a:pt x="0" y="744"/>
                  </a:moveTo>
                  <a:lnTo>
                    <a:pt x="752" y="744"/>
                  </a:lnTo>
                  <a:lnTo>
                    <a:pt x="752" y="0"/>
                  </a:lnTo>
                  <a:lnTo>
                    <a:pt x="0" y="0"/>
                  </a:lnTo>
                  <a:lnTo>
                    <a:pt x="0" y="744"/>
                  </a:lnTo>
                  <a:close/>
                  <a:moveTo>
                    <a:pt x="702" y="50"/>
                  </a:moveTo>
                  <a:lnTo>
                    <a:pt x="702" y="50"/>
                  </a:lnTo>
                  <a:close/>
                  <a:moveTo>
                    <a:pt x="702" y="695"/>
                  </a:moveTo>
                  <a:lnTo>
                    <a:pt x="50" y="695"/>
                  </a:lnTo>
                  <a:lnTo>
                    <a:pt x="50" y="50"/>
                  </a:lnTo>
                  <a:lnTo>
                    <a:pt x="702" y="50"/>
                  </a:lnTo>
                  <a:lnTo>
                    <a:pt x="702" y="69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0"/>
            <p:cNvSpPr/>
            <p:nvPr/>
          </p:nvSpPr>
          <p:spPr>
            <a:xfrm>
              <a:off x="-440751" y="4283027"/>
              <a:ext cx="637256" cy="630477"/>
            </a:xfrm>
            <a:custGeom>
              <a:avLst/>
              <a:gdLst/>
              <a:ahLst/>
              <a:cxnLst/>
              <a:rect l="l" t="t" r="r" b="b"/>
              <a:pathLst>
                <a:path w="752" h="744" extrusionOk="0">
                  <a:moveTo>
                    <a:pt x="0" y="744"/>
                  </a:moveTo>
                  <a:lnTo>
                    <a:pt x="752" y="744"/>
                  </a:lnTo>
                  <a:lnTo>
                    <a:pt x="752" y="0"/>
                  </a:lnTo>
                  <a:lnTo>
                    <a:pt x="0" y="0"/>
                  </a:lnTo>
                  <a:lnTo>
                    <a:pt x="0" y="744"/>
                  </a:lnTo>
                  <a:moveTo>
                    <a:pt x="702" y="50"/>
                  </a:moveTo>
                  <a:lnTo>
                    <a:pt x="702" y="50"/>
                  </a:lnTo>
                  <a:moveTo>
                    <a:pt x="702" y="695"/>
                  </a:moveTo>
                  <a:lnTo>
                    <a:pt x="50" y="695"/>
                  </a:lnTo>
                  <a:lnTo>
                    <a:pt x="50" y="50"/>
                  </a:lnTo>
                  <a:lnTo>
                    <a:pt x="702" y="50"/>
                  </a:lnTo>
                  <a:lnTo>
                    <a:pt x="702" y="695"/>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0"/>
            <p:cNvSpPr/>
            <p:nvPr/>
          </p:nvSpPr>
          <p:spPr>
            <a:xfrm>
              <a:off x="-346688" y="4449120"/>
              <a:ext cx="443198" cy="333034"/>
            </a:xfrm>
            <a:custGeom>
              <a:avLst/>
              <a:gdLst/>
              <a:ahLst/>
              <a:cxnLst/>
              <a:rect l="l" t="t" r="r" b="b"/>
              <a:pathLst>
                <a:path w="523" h="393" extrusionOk="0">
                  <a:moveTo>
                    <a:pt x="265" y="50"/>
                  </a:moveTo>
                  <a:lnTo>
                    <a:pt x="523" y="50"/>
                  </a:lnTo>
                  <a:lnTo>
                    <a:pt x="523" y="0"/>
                  </a:lnTo>
                  <a:lnTo>
                    <a:pt x="265" y="0"/>
                  </a:lnTo>
                  <a:lnTo>
                    <a:pt x="265" y="50"/>
                  </a:lnTo>
                  <a:close/>
                  <a:moveTo>
                    <a:pt x="192" y="220"/>
                  </a:moveTo>
                  <a:lnTo>
                    <a:pt x="523" y="220"/>
                  </a:lnTo>
                  <a:lnTo>
                    <a:pt x="523" y="170"/>
                  </a:lnTo>
                  <a:lnTo>
                    <a:pt x="192" y="170"/>
                  </a:lnTo>
                  <a:lnTo>
                    <a:pt x="192" y="220"/>
                  </a:lnTo>
                  <a:close/>
                  <a:moveTo>
                    <a:pt x="0" y="393"/>
                  </a:moveTo>
                  <a:lnTo>
                    <a:pt x="523" y="393"/>
                  </a:lnTo>
                  <a:lnTo>
                    <a:pt x="523" y="343"/>
                  </a:lnTo>
                  <a:lnTo>
                    <a:pt x="0" y="343"/>
                  </a:lnTo>
                  <a:lnTo>
                    <a:pt x="0" y="39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0"/>
            <p:cNvSpPr/>
            <p:nvPr/>
          </p:nvSpPr>
          <p:spPr>
            <a:xfrm>
              <a:off x="-358552" y="4363531"/>
              <a:ext cx="194058" cy="342356"/>
            </a:xfrm>
            <a:custGeom>
              <a:avLst/>
              <a:gdLst/>
              <a:ahLst/>
              <a:cxnLst/>
              <a:rect l="l" t="t" r="r" b="b"/>
              <a:pathLst>
                <a:path w="97" h="171" extrusionOk="0">
                  <a:moveTo>
                    <a:pt x="97" y="48"/>
                  </a:moveTo>
                  <a:cubicBezTo>
                    <a:pt x="97" y="22"/>
                    <a:pt x="75" y="0"/>
                    <a:pt x="48" y="0"/>
                  </a:cubicBezTo>
                  <a:cubicBezTo>
                    <a:pt x="22" y="0"/>
                    <a:pt x="0" y="22"/>
                    <a:pt x="0" y="48"/>
                  </a:cubicBezTo>
                  <a:cubicBezTo>
                    <a:pt x="0" y="72"/>
                    <a:pt x="18" y="92"/>
                    <a:pt x="40" y="96"/>
                  </a:cubicBezTo>
                  <a:cubicBezTo>
                    <a:pt x="41" y="107"/>
                    <a:pt x="41" y="107"/>
                    <a:pt x="41" y="107"/>
                  </a:cubicBezTo>
                  <a:cubicBezTo>
                    <a:pt x="34" y="109"/>
                    <a:pt x="34" y="109"/>
                    <a:pt x="34" y="109"/>
                  </a:cubicBezTo>
                  <a:cubicBezTo>
                    <a:pt x="34" y="164"/>
                    <a:pt x="34" y="164"/>
                    <a:pt x="34" y="164"/>
                  </a:cubicBezTo>
                  <a:cubicBezTo>
                    <a:pt x="34" y="164"/>
                    <a:pt x="40" y="171"/>
                    <a:pt x="49" y="171"/>
                  </a:cubicBezTo>
                  <a:cubicBezTo>
                    <a:pt x="58" y="170"/>
                    <a:pt x="63" y="164"/>
                    <a:pt x="63" y="164"/>
                  </a:cubicBezTo>
                  <a:cubicBezTo>
                    <a:pt x="63" y="109"/>
                    <a:pt x="63" y="109"/>
                    <a:pt x="63" y="109"/>
                  </a:cubicBezTo>
                  <a:cubicBezTo>
                    <a:pt x="57" y="108"/>
                    <a:pt x="57" y="108"/>
                    <a:pt x="57" y="108"/>
                  </a:cubicBezTo>
                  <a:cubicBezTo>
                    <a:pt x="56" y="96"/>
                    <a:pt x="56" y="96"/>
                    <a:pt x="56" y="96"/>
                  </a:cubicBezTo>
                  <a:cubicBezTo>
                    <a:pt x="79" y="92"/>
                    <a:pt x="97" y="72"/>
                    <a:pt x="97" y="48"/>
                  </a:cubicBezTo>
                  <a:moveTo>
                    <a:pt x="48" y="85"/>
                  </a:moveTo>
                  <a:cubicBezTo>
                    <a:pt x="28" y="85"/>
                    <a:pt x="11" y="69"/>
                    <a:pt x="11" y="48"/>
                  </a:cubicBezTo>
                  <a:cubicBezTo>
                    <a:pt x="11" y="28"/>
                    <a:pt x="28" y="11"/>
                    <a:pt x="48" y="11"/>
                  </a:cubicBezTo>
                  <a:cubicBezTo>
                    <a:pt x="69" y="11"/>
                    <a:pt x="86" y="28"/>
                    <a:pt x="86" y="48"/>
                  </a:cubicBezTo>
                  <a:cubicBezTo>
                    <a:pt x="86" y="69"/>
                    <a:pt x="69" y="85"/>
                    <a:pt x="48" y="8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5" name="Google Shape;1375;p110"/>
          <p:cNvGrpSpPr/>
          <p:nvPr/>
        </p:nvGrpSpPr>
        <p:grpSpPr>
          <a:xfrm>
            <a:off x="914402" y="2364630"/>
            <a:ext cx="722845" cy="639798"/>
            <a:chOff x="343955" y="4295738"/>
            <a:chExt cx="722845" cy="639798"/>
          </a:xfrm>
        </p:grpSpPr>
        <p:sp>
          <p:nvSpPr>
            <p:cNvPr id="1376" name="Google Shape;1376;p110"/>
            <p:cNvSpPr/>
            <p:nvPr/>
          </p:nvSpPr>
          <p:spPr>
            <a:xfrm>
              <a:off x="448187" y="4617755"/>
              <a:ext cx="64500" cy="63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0"/>
            <p:cNvSpPr/>
            <p:nvPr/>
          </p:nvSpPr>
          <p:spPr>
            <a:xfrm>
              <a:off x="448187" y="4719445"/>
              <a:ext cx="64500" cy="62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0"/>
            <p:cNvSpPr/>
            <p:nvPr/>
          </p:nvSpPr>
          <p:spPr>
            <a:xfrm>
              <a:off x="556656" y="4517760"/>
              <a:ext cx="63600" cy="61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0"/>
            <p:cNvSpPr/>
            <p:nvPr/>
          </p:nvSpPr>
          <p:spPr>
            <a:xfrm>
              <a:off x="556656" y="4617755"/>
              <a:ext cx="63600" cy="63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0"/>
            <p:cNvSpPr/>
            <p:nvPr/>
          </p:nvSpPr>
          <p:spPr>
            <a:xfrm>
              <a:off x="556656" y="4719445"/>
              <a:ext cx="63600" cy="62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0"/>
            <p:cNvSpPr/>
            <p:nvPr/>
          </p:nvSpPr>
          <p:spPr>
            <a:xfrm>
              <a:off x="343955" y="4295738"/>
              <a:ext cx="722845" cy="639798"/>
            </a:xfrm>
            <a:custGeom>
              <a:avLst/>
              <a:gdLst/>
              <a:ahLst/>
              <a:cxnLst/>
              <a:rect l="l" t="t" r="r" b="b"/>
              <a:pathLst>
                <a:path w="361" h="320" extrusionOk="0">
                  <a:moveTo>
                    <a:pt x="297" y="115"/>
                  </a:moveTo>
                  <a:cubicBezTo>
                    <a:pt x="297" y="22"/>
                    <a:pt x="297" y="22"/>
                    <a:pt x="297" y="22"/>
                  </a:cubicBezTo>
                  <a:cubicBezTo>
                    <a:pt x="297" y="10"/>
                    <a:pt x="287" y="0"/>
                    <a:pt x="275" y="0"/>
                  </a:cubicBezTo>
                  <a:cubicBezTo>
                    <a:pt x="23" y="0"/>
                    <a:pt x="23" y="0"/>
                    <a:pt x="23" y="0"/>
                  </a:cubicBezTo>
                  <a:cubicBezTo>
                    <a:pt x="10" y="0"/>
                    <a:pt x="0" y="10"/>
                    <a:pt x="0" y="22"/>
                  </a:cubicBezTo>
                  <a:cubicBezTo>
                    <a:pt x="0" y="274"/>
                    <a:pt x="0" y="274"/>
                    <a:pt x="0" y="274"/>
                  </a:cubicBezTo>
                  <a:cubicBezTo>
                    <a:pt x="0" y="286"/>
                    <a:pt x="10" y="297"/>
                    <a:pt x="23" y="297"/>
                  </a:cubicBezTo>
                  <a:cubicBezTo>
                    <a:pt x="187" y="297"/>
                    <a:pt x="187" y="297"/>
                    <a:pt x="187" y="297"/>
                  </a:cubicBezTo>
                  <a:cubicBezTo>
                    <a:pt x="206" y="311"/>
                    <a:pt x="229" y="320"/>
                    <a:pt x="254" y="320"/>
                  </a:cubicBezTo>
                  <a:cubicBezTo>
                    <a:pt x="313" y="320"/>
                    <a:pt x="361" y="272"/>
                    <a:pt x="361" y="213"/>
                  </a:cubicBezTo>
                  <a:cubicBezTo>
                    <a:pt x="361" y="169"/>
                    <a:pt x="335" y="132"/>
                    <a:pt x="297" y="115"/>
                  </a:cubicBezTo>
                  <a:moveTo>
                    <a:pt x="98" y="22"/>
                  </a:moveTo>
                  <a:cubicBezTo>
                    <a:pt x="200" y="22"/>
                    <a:pt x="200" y="22"/>
                    <a:pt x="200" y="22"/>
                  </a:cubicBezTo>
                  <a:cubicBezTo>
                    <a:pt x="200" y="48"/>
                    <a:pt x="200" y="48"/>
                    <a:pt x="200" y="48"/>
                  </a:cubicBezTo>
                  <a:cubicBezTo>
                    <a:pt x="98" y="48"/>
                    <a:pt x="98" y="48"/>
                    <a:pt x="98" y="48"/>
                  </a:cubicBezTo>
                  <a:lnTo>
                    <a:pt x="98" y="22"/>
                  </a:lnTo>
                  <a:close/>
                  <a:moveTo>
                    <a:pt x="28" y="73"/>
                  </a:moveTo>
                  <a:cubicBezTo>
                    <a:pt x="270" y="73"/>
                    <a:pt x="270" y="73"/>
                    <a:pt x="270" y="73"/>
                  </a:cubicBezTo>
                  <a:cubicBezTo>
                    <a:pt x="270" y="107"/>
                    <a:pt x="270" y="107"/>
                    <a:pt x="270" y="107"/>
                  </a:cubicBezTo>
                  <a:cubicBezTo>
                    <a:pt x="265" y="106"/>
                    <a:pt x="259" y="106"/>
                    <a:pt x="254" y="106"/>
                  </a:cubicBezTo>
                  <a:cubicBezTo>
                    <a:pt x="231" y="106"/>
                    <a:pt x="209" y="114"/>
                    <a:pt x="191" y="127"/>
                  </a:cubicBezTo>
                  <a:cubicBezTo>
                    <a:pt x="191" y="111"/>
                    <a:pt x="191" y="111"/>
                    <a:pt x="191" y="111"/>
                  </a:cubicBezTo>
                  <a:cubicBezTo>
                    <a:pt x="159" y="111"/>
                    <a:pt x="159" y="111"/>
                    <a:pt x="159" y="111"/>
                  </a:cubicBezTo>
                  <a:cubicBezTo>
                    <a:pt x="159" y="142"/>
                    <a:pt x="159" y="142"/>
                    <a:pt x="159" y="142"/>
                  </a:cubicBezTo>
                  <a:cubicBezTo>
                    <a:pt x="174" y="142"/>
                    <a:pt x="174" y="142"/>
                    <a:pt x="174" y="142"/>
                  </a:cubicBezTo>
                  <a:cubicBezTo>
                    <a:pt x="157" y="161"/>
                    <a:pt x="147" y="186"/>
                    <a:pt x="147" y="213"/>
                  </a:cubicBezTo>
                  <a:cubicBezTo>
                    <a:pt x="147" y="232"/>
                    <a:pt x="152" y="250"/>
                    <a:pt x="161" y="266"/>
                  </a:cubicBezTo>
                  <a:cubicBezTo>
                    <a:pt x="28" y="266"/>
                    <a:pt x="28" y="266"/>
                    <a:pt x="28" y="266"/>
                  </a:cubicBezTo>
                  <a:lnTo>
                    <a:pt x="28" y="73"/>
                  </a:lnTo>
                  <a:close/>
                  <a:moveTo>
                    <a:pt x="244" y="126"/>
                  </a:moveTo>
                  <a:cubicBezTo>
                    <a:pt x="244" y="120"/>
                    <a:pt x="249" y="116"/>
                    <a:pt x="254" y="116"/>
                  </a:cubicBezTo>
                  <a:cubicBezTo>
                    <a:pt x="260" y="116"/>
                    <a:pt x="264" y="120"/>
                    <a:pt x="264" y="126"/>
                  </a:cubicBezTo>
                  <a:cubicBezTo>
                    <a:pt x="264" y="131"/>
                    <a:pt x="260" y="136"/>
                    <a:pt x="254" y="136"/>
                  </a:cubicBezTo>
                  <a:cubicBezTo>
                    <a:pt x="249" y="136"/>
                    <a:pt x="244" y="131"/>
                    <a:pt x="244" y="126"/>
                  </a:cubicBezTo>
                  <a:moveTo>
                    <a:pt x="177" y="213"/>
                  </a:moveTo>
                  <a:cubicBezTo>
                    <a:pt x="177" y="218"/>
                    <a:pt x="172" y="223"/>
                    <a:pt x="167" y="223"/>
                  </a:cubicBezTo>
                  <a:cubicBezTo>
                    <a:pt x="162" y="223"/>
                    <a:pt x="157" y="218"/>
                    <a:pt x="157" y="213"/>
                  </a:cubicBezTo>
                  <a:cubicBezTo>
                    <a:pt x="157" y="208"/>
                    <a:pt x="162" y="203"/>
                    <a:pt x="167" y="203"/>
                  </a:cubicBezTo>
                  <a:cubicBezTo>
                    <a:pt x="172" y="203"/>
                    <a:pt x="177" y="208"/>
                    <a:pt x="177" y="213"/>
                  </a:cubicBezTo>
                  <a:moveTo>
                    <a:pt x="254" y="310"/>
                  </a:moveTo>
                  <a:cubicBezTo>
                    <a:pt x="249" y="310"/>
                    <a:pt x="244" y="306"/>
                    <a:pt x="244" y="300"/>
                  </a:cubicBezTo>
                  <a:cubicBezTo>
                    <a:pt x="244" y="295"/>
                    <a:pt x="249" y="290"/>
                    <a:pt x="254" y="290"/>
                  </a:cubicBezTo>
                  <a:cubicBezTo>
                    <a:pt x="260" y="290"/>
                    <a:pt x="264" y="295"/>
                    <a:pt x="264" y="300"/>
                  </a:cubicBezTo>
                  <a:cubicBezTo>
                    <a:pt x="264" y="306"/>
                    <a:pt x="260" y="310"/>
                    <a:pt x="254" y="310"/>
                  </a:cubicBezTo>
                  <a:moveTo>
                    <a:pt x="314" y="169"/>
                  </a:moveTo>
                  <a:cubicBezTo>
                    <a:pt x="272" y="210"/>
                    <a:pt x="272" y="210"/>
                    <a:pt x="272" y="210"/>
                  </a:cubicBezTo>
                  <a:cubicBezTo>
                    <a:pt x="273" y="211"/>
                    <a:pt x="273" y="212"/>
                    <a:pt x="273" y="214"/>
                  </a:cubicBezTo>
                  <a:cubicBezTo>
                    <a:pt x="273" y="224"/>
                    <a:pt x="265" y="233"/>
                    <a:pt x="254" y="233"/>
                  </a:cubicBezTo>
                  <a:cubicBezTo>
                    <a:pt x="244" y="233"/>
                    <a:pt x="235" y="225"/>
                    <a:pt x="235" y="215"/>
                  </a:cubicBezTo>
                  <a:cubicBezTo>
                    <a:pt x="191" y="181"/>
                    <a:pt x="191" y="181"/>
                    <a:pt x="191" y="181"/>
                  </a:cubicBezTo>
                  <a:cubicBezTo>
                    <a:pt x="187" y="178"/>
                    <a:pt x="187" y="172"/>
                    <a:pt x="189" y="169"/>
                  </a:cubicBezTo>
                  <a:cubicBezTo>
                    <a:pt x="192" y="165"/>
                    <a:pt x="197" y="165"/>
                    <a:pt x="201" y="168"/>
                  </a:cubicBezTo>
                  <a:cubicBezTo>
                    <a:pt x="241" y="199"/>
                    <a:pt x="241" y="199"/>
                    <a:pt x="241" y="199"/>
                  </a:cubicBezTo>
                  <a:cubicBezTo>
                    <a:pt x="244" y="196"/>
                    <a:pt x="249" y="194"/>
                    <a:pt x="254" y="194"/>
                  </a:cubicBezTo>
                  <a:cubicBezTo>
                    <a:pt x="258" y="194"/>
                    <a:pt x="261" y="195"/>
                    <a:pt x="263" y="196"/>
                  </a:cubicBezTo>
                  <a:cubicBezTo>
                    <a:pt x="302" y="157"/>
                    <a:pt x="302" y="157"/>
                    <a:pt x="302" y="157"/>
                  </a:cubicBezTo>
                  <a:cubicBezTo>
                    <a:pt x="306" y="154"/>
                    <a:pt x="311" y="153"/>
                    <a:pt x="314" y="157"/>
                  </a:cubicBezTo>
                  <a:cubicBezTo>
                    <a:pt x="317" y="160"/>
                    <a:pt x="317" y="165"/>
                    <a:pt x="314" y="169"/>
                  </a:cubicBezTo>
                  <a:moveTo>
                    <a:pt x="341" y="223"/>
                  </a:moveTo>
                  <a:cubicBezTo>
                    <a:pt x="336" y="223"/>
                    <a:pt x="332" y="218"/>
                    <a:pt x="332" y="213"/>
                  </a:cubicBezTo>
                  <a:cubicBezTo>
                    <a:pt x="332" y="208"/>
                    <a:pt x="336" y="203"/>
                    <a:pt x="341" y="203"/>
                  </a:cubicBezTo>
                  <a:cubicBezTo>
                    <a:pt x="347" y="203"/>
                    <a:pt x="351" y="208"/>
                    <a:pt x="351" y="213"/>
                  </a:cubicBezTo>
                  <a:cubicBezTo>
                    <a:pt x="351" y="218"/>
                    <a:pt x="347" y="223"/>
                    <a:pt x="341" y="22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82" name="Google Shape;1382;p110"/>
          <p:cNvSpPr/>
          <p:nvPr/>
        </p:nvSpPr>
        <p:spPr>
          <a:xfrm>
            <a:off x="8274323"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0"/>
          <p:cNvSpPr/>
          <p:nvPr/>
        </p:nvSpPr>
        <p:spPr>
          <a:xfrm>
            <a:off x="8412354" y="4613910"/>
            <a:ext cx="909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0"/>
          <p:cNvSpPr/>
          <p:nvPr/>
        </p:nvSpPr>
        <p:spPr>
          <a:xfrm>
            <a:off x="8548886"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0"/>
          <p:cNvSpPr/>
          <p:nvPr/>
        </p:nvSpPr>
        <p:spPr>
          <a:xfrm>
            <a:off x="8685930"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0"/>
          <p:cNvSpPr/>
          <p:nvPr/>
        </p:nvSpPr>
        <p:spPr>
          <a:xfrm>
            <a:off x="8823960"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7" name="Google Shape;1387;p110"/>
          <p:cNvPicPr preferRelativeResize="0"/>
          <p:nvPr/>
        </p:nvPicPr>
        <p:blipFill rotWithShape="1">
          <a:blip r:embed="rId3">
            <a:alphaModFix/>
          </a:blip>
          <a:srcRect/>
          <a:stretch/>
        </p:blipFill>
        <p:spPr>
          <a:xfrm>
            <a:off x="5412553" y="2823248"/>
            <a:ext cx="537593" cy="739875"/>
          </a:xfrm>
          <a:prstGeom prst="rect">
            <a:avLst/>
          </a:prstGeom>
          <a:noFill/>
          <a:ln>
            <a:noFill/>
          </a:ln>
        </p:spPr>
      </p:pic>
      <p:pic>
        <p:nvPicPr>
          <p:cNvPr id="1388" name="Google Shape;1388;p110"/>
          <p:cNvPicPr preferRelativeResize="0"/>
          <p:nvPr/>
        </p:nvPicPr>
        <p:blipFill rotWithShape="1">
          <a:blip r:embed="rId4">
            <a:alphaModFix/>
          </a:blip>
          <a:srcRect/>
          <a:stretch/>
        </p:blipFill>
        <p:spPr>
          <a:xfrm>
            <a:off x="7487712" y="2324448"/>
            <a:ext cx="720162" cy="720162"/>
          </a:xfrm>
          <a:prstGeom prst="rect">
            <a:avLst/>
          </a:prstGeom>
          <a:noFill/>
          <a:ln>
            <a:noFill/>
          </a:ln>
        </p:spPr>
      </p:pic>
      <p:grpSp>
        <p:nvGrpSpPr>
          <p:cNvPr id="1389" name="Google Shape;1389;p110"/>
          <p:cNvGrpSpPr/>
          <p:nvPr/>
        </p:nvGrpSpPr>
        <p:grpSpPr>
          <a:xfrm>
            <a:off x="3640137" y="1440817"/>
            <a:ext cx="363714" cy="329664"/>
            <a:chOff x="-1961861" y="4243198"/>
            <a:chExt cx="644883" cy="644883"/>
          </a:xfrm>
        </p:grpSpPr>
        <p:sp>
          <p:nvSpPr>
            <p:cNvPr id="1390" name="Google Shape;1390;p110"/>
            <p:cNvSpPr/>
            <p:nvPr/>
          </p:nvSpPr>
          <p:spPr>
            <a:xfrm>
              <a:off x="-1601710" y="4243198"/>
              <a:ext cx="284731" cy="284731"/>
            </a:xfrm>
            <a:custGeom>
              <a:avLst/>
              <a:gdLst/>
              <a:ahLst/>
              <a:cxnLst/>
              <a:rect l="l" t="t" r="r" b="b"/>
              <a:pathLst>
                <a:path w="142" h="142" extrusionOk="0">
                  <a:moveTo>
                    <a:pt x="114" y="142"/>
                  </a:moveTo>
                  <a:cubicBezTo>
                    <a:pt x="142" y="142"/>
                    <a:pt x="142" y="142"/>
                    <a:pt x="142" y="142"/>
                  </a:cubicBezTo>
                  <a:cubicBezTo>
                    <a:pt x="138" y="106"/>
                    <a:pt x="122" y="72"/>
                    <a:pt x="96" y="46"/>
                  </a:cubicBezTo>
                  <a:cubicBezTo>
                    <a:pt x="70" y="20"/>
                    <a:pt x="36" y="4"/>
                    <a:pt x="0" y="0"/>
                  </a:cubicBezTo>
                  <a:cubicBezTo>
                    <a:pt x="0" y="29"/>
                    <a:pt x="0" y="29"/>
                    <a:pt x="0" y="29"/>
                  </a:cubicBezTo>
                  <a:cubicBezTo>
                    <a:pt x="59" y="37"/>
                    <a:pt x="105" y="83"/>
                    <a:pt x="114" y="14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0"/>
            <p:cNvSpPr/>
            <p:nvPr/>
          </p:nvSpPr>
          <p:spPr>
            <a:xfrm>
              <a:off x="-1961861" y="4243198"/>
              <a:ext cx="283884" cy="284731"/>
            </a:xfrm>
            <a:custGeom>
              <a:avLst/>
              <a:gdLst/>
              <a:ahLst/>
              <a:cxnLst/>
              <a:rect l="l" t="t" r="r" b="b"/>
              <a:pathLst>
                <a:path w="142" h="142" extrusionOk="0">
                  <a:moveTo>
                    <a:pt x="142" y="29"/>
                  </a:moveTo>
                  <a:cubicBezTo>
                    <a:pt x="142" y="0"/>
                    <a:pt x="142" y="0"/>
                    <a:pt x="142" y="0"/>
                  </a:cubicBezTo>
                  <a:cubicBezTo>
                    <a:pt x="106" y="4"/>
                    <a:pt x="72" y="20"/>
                    <a:pt x="46" y="46"/>
                  </a:cubicBezTo>
                  <a:cubicBezTo>
                    <a:pt x="20" y="72"/>
                    <a:pt x="4" y="106"/>
                    <a:pt x="0" y="142"/>
                  </a:cubicBezTo>
                  <a:cubicBezTo>
                    <a:pt x="29" y="142"/>
                    <a:pt x="29" y="142"/>
                    <a:pt x="29" y="142"/>
                  </a:cubicBezTo>
                  <a:cubicBezTo>
                    <a:pt x="37" y="83"/>
                    <a:pt x="83" y="37"/>
                    <a:pt x="142" y="29"/>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0"/>
            <p:cNvSpPr/>
            <p:nvPr/>
          </p:nvSpPr>
          <p:spPr>
            <a:xfrm>
              <a:off x="-1601710" y="4603349"/>
              <a:ext cx="284731" cy="284731"/>
            </a:xfrm>
            <a:custGeom>
              <a:avLst/>
              <a:gdLst/>
              <a:ahLst/>
              <a:cxnLst/>
              <a:rect l="l" t="t" r="r" b="b"/>
              <a:pathLst>
                <a:path w="142" h="142" extrusionOk="0">
                  <a:moveTo>
                    <a:pt x="0" y="114"/>
                  </a:moveTo>
                  <a:cubicBezTo>
                    <a:pt x="0" y="142"/>
                    <a:pt x="0" y="142"/>
                    <a:pt x="0" y="142"/>
                  </a:cubicBezTo>
                  <a:cubicBezTo>
                    <a:pt x="36" y="138"/>
                    <a:pt x="70" y="122"/>
                    <a:pt x="96" y="96"/>
                  </a:cubicBezTo>
                  <a:cubicBezTo>
                    <a:pt x="122" y="70"/>
                    <a:pt x="138" y="36"/>
                    <a:pt x="142" y="0"/>
                  </a:cubicBezTo>
                  <a:cubicBezTo>
                    <a:pt x="114" y="0"/>
                    <a:pt x="114" y="0"/>
                    <a:pt x="114" y="0"/>
                  </a:cubicBezTo>
                  <a:cubicBezTo>
                    <a:pt x="105" y="59"/>
                    <a:pt x="59" y="105"/>
                    <a:pt x="0" y="11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0"/>
            <p:cNvSpPr/>
            <p:nvPr/>
          </p:nvSpPr>
          <p:spPr>
            <a:xfrm>
              <a:off x="-1961861" y="4603349"/>
              <a:ext cx="283884" cy="284731"/>
            </a:xfrm>
            <a:custGeom>
              <a:avLst/>
              <a:gdLst/>
              <a:ahLst/>
              <a:cxnLst/>
              <a:rect l="l" t="t" r="r" b="b"/>
              <a:pathLst>
                <a:path w="142" h="142" extrusionOk="0">
                  <a:moveTo>
                    <a:pt x="29" y="0"/>
                  </a:moveTo>
                  <a:cubicBezTo>
                    <a:pt x="0" y="0"/>
                    <a:pt x="0" y="0"/>
                    <a:pt x="0" y="0"/>
                  </a:cubicBezTo>
                  <a:cubicBezTo>
                    <a:pt x="4" y="36"/>
                    <a:pt x="20" y="70"/>
                    <a:pt x="46" y="96"/>
                  </a:cubicBezTo>
                  <a:cubicBezTo>
                    <a:pt x="72" y="122"/>
                    <a:pt x="106" y="138"/>
                    <a:pt x="142" y="142"/>
                  </a:cubicBezTo>
                  <a:cubicBezTo>
                    <a:pt x="142" y="114"/>
                    <a:pt x="142" y="114"/>
                    <a:pt x="142" y="114"/>
                  </a:cubicBezTo>
                  <a:cubicBezTo>
                    <a:pt x="83" y="105"/>
                    <a:pt x="37" y="59"/>
                    <a:pt x="29"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0"/>
            <p:cNvSpPr/>
            <p:nvPr/>
          </p:nvSpPr>
          <p:spPr>
            <a:xfrm>
              <a:off x="-1839833" y="4365226"/>
              <a:ext cx="161856" cy="162704"/>
            </a:xfrm>
            <a:custGeom>
              <a:avLst/>
              <a:gdLst/>
              <a:ahLst/>
              <a:cxnLst/>
              <a:rect l="l" t="t" r="r" b="b"/>
              <a:pathLst>
                <a:path w="81" h="81" extrusionOk="0">
                  <a:moveTo>
                    <a:pt x="29" y="81"/>
                  </a:moveTo>
                  <a:cubicBezTo>
                    <a:pt x="36" y="55"/>
                    <a:pt x="55" y="36"/>
                    <a:pt x="81" y="29"/>
                  </a:cubicBezTo>
                  <a:cubicBezTo>
                    <a:pt x="81" y="0"/>
                    <a:pt x="81" y="0"/>
                    <a:pt x="81" y="0"/>
                  </a:cubicBezTo>
                  <a:cubicBezTo>
                    <a:pt x="40" y="8"/>
                    <a:pt x="8" y="40"/>
                    <a:pt x="0" y="81"/>
                  </a:cubicBezTo>
                  <a:lnTo>
                    <a:pt x="29" y="8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0"/>
            <p:cNvSpPr/>
            <p:nvPr/>
          </p:nvSpPr>
          <p:spPr>
            <a:xfrm>
              <a:off x="-1839833" y="4603349"/>
              <a:ext cx="161856" cy="162704"/>
            </a:xfrm>
            <a:custGeom>
              <a:avLst/>
              <a:gdLst/>
              <a:ahLst/>
              <a:cxnLst/>
              <a:rect l="l" t="t" r="r" b="b"/>
              <a:pathLst>
                <a:path w="81" h="81" extrusionOk="0">
                  <a:moveTo>
                    <a:pt x="29" y="0"/>
                  </a:moveTo>
                  <a:cubicBezTo>
                    <a:pt x="0" y="0"/>
                    <a:pt x="0" y="0"/>
                    <a:pt x="0" y="0"/>
                  </a:cubicBezTo>
                  <a:cubicBezTo>
                    <a:pt x="8" y="41"/>
                    <a:pt x="40" y="74"/>
                    <a:pt x="81" y="81"/>
                  </a:cubicBezTo>
                  <a:cubicBezTo>
                    <a:pt x="81" y="53"/>
                    <a:pt x="81" y="53"/>
                    <a:pt x="81" y="53"/>
                  </a:cubicBezTo>
                  <a:cubicBezTo>
                    <a:pt x="55" y="46"/>
                    <a:pt x="36" y="26"/>
                    <a:pt x="29"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0"/>
            <p:cNvSpPr/>
            <p:nvPr/>
          </p:nvSpPr>
          <p:spPr>
            <a:xfrm>
              <a:off x="-1601710" y="4603349"/>
              <a:ext cx="162704" cy="162704"/>
            </a:xfrm>
            <a:custGeom>
              <a:avLst/>
              <a:gdLst/>
              <a:ahLst/>
              <a:cxnLst/>
              <a:rect l="l" t="t" r="r" b="b"/>
              <a:pathLst>
                <a:path w="81" h="81" extrusionOk="0">
                  <a:moveTo>
                    <a:pt x="53" y="0"/>
                  </a:moveTo>
                  <a:cubicBezTo>
                    <a:pt x="46" y="26"/>
                    <a:pt x="26" y="46"/>
                    <a:pt x="0" y="53"/>
                  </a:cubicBezTo>
                  <a:cubicBezTo>
                    <a:pt x="0" y="81"/>
                    <a:pt x="0" y="81"/>
                    <a:pt x="0" y="81"/>
                  </a:cubicBezTo>
                  <a:cubicBezTo>
                    <a:pt x="41" y="74"/>
                    <a:pt x="74" y="41"/>
                    <a:pt x="81" y="0"/>
                  </a:cubicBezTo>
                  <a:lnTo>
                    <a:pt x="5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0"/>
            <p:cNvSpPr/>
            <p:nvPr/>
          </p:nvSpPr>
          <p:spPr>
            <a:xfrm>
              <a:off x="-1601710" y="4365226"/>
              <a:ext cx="162704" cy="162704"/>
            </a:xfrm>
            <a:custGeom>
              <a:avLst/>
              <a:gdLst/>
              <a:ahLst/>
              <a:cxnLst/>
              <a:rect l="l" t="t" r="r" b="b"/>
              <a:pathLst>
                <a:path w="81" h="81" extrusionOk="0">
                  <a:moveTo>
                    <a:pt x="53" y="81"/>
                  </a:moveTo>
                  <a:cubicBezTo>
                    <a:pt x="81" y="81"/>
                    <a:pt x="81" y="81"/>
                    <a:pt x="81" y="81"/>
                  </a:cubicBezTo>
                  <a:cubicBezTo>
                    <a:pt x="74" y="40"/>
                    <a:pt x="41" y="8"/>
                    <a:pt x="0" y="0"/>
                  </a:cubicBezTo>
                  <a:cubicBezTo>
                    <a:pt x="0" y="29"/>
                    <a:pt x="0" y="29"/>
                    <a:pt x="0" y="29"/>
                  </a:cubicBezTo>
                  <a:cubicBezTo>
                    <a:pt x="26" y="36"/>
                    <a:pt x="46" y="55"/>
                    <a:pt x="53" y="81"/>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0"/>
            <p:cNvSpPr/>
            <p:nvPr/>
          </p:nvSpPr>
          <p:spPr>
            <a:xfrm>
              <a:off x="-1961861" y="4243198"/>
              <a:ext cx="644883" cy="644883"/>
            </a:xfrm>
            <a:custGeom>
              <a:avLst/>
              <a:gdLst/>
              <a:ahLst/>
              <a:cxnLst/>
              <a:rect l="l" t="t" r="r" b="b"/>
              <a:pathLst>
                <a:path w="322" h="322" extrusionOk="0">
                  <a:moveTo>
                    <a:pt x="169" y="123"/>
                  </a:moveTo>
                  <a:cubicBezTo>
                    <a:pt x="169" y="0"/>
                    <a:pt x="169" y="0"/>
                    <a:pt x="169" y="0"/>
                  </a:cubicBezTo>
                  <a:cubicBezTo>
                    <a:pt x="153" y="0"/>
                    <a:pt x="153" y="0"/>
                    <a:pt x="153" y="0"/>
                  </a:cubicBezTo>
                  <a:cubicBezTo>
                    <a:pt x="153" y="123"/>
                    <a:pt x="153" y="123"/>
                    <a:pt x="153" y="123"/>
                  </a:cubicBezTo>
                  <a:cubicBezTo>
                    <a:pt x="138" y="126"/>
                    <a:pt x="126" y="138"/>
                    <a:pt x="123" y="153"/>
                  </a:cubicBezTo>
                  <a:cubicBezTo>
                    <a:pt x="0" y="153"/>
                    <a:pt x="0" y="153"/>
                    <a:pt x="0" y="153"/>
                  </a:cubicBezTo>
                  <a:cubicBezTo>
                    <a:pt x="0" y="169"/>
                    <a:pt x="0" y="169"/>
                    <a:pt x="0" y="169"/>
                  </a:cubicBezTo>
                  <a:cubicBezTo>
                    <a:pt x="123" y="169"/>
                    <a:pt x="123" y="169"/>
                    <a:pt x="123" y="169"/>
                  </a:cubicBezTo>
                  <a:cubicBezTo>
                    <a:pt x="126" y="184"/>
                    <a:pt x="138" y="196"/>
                    <a:pt x="153" y="199"/>
                  </a:cubicBezTo>
                  <a:cubicBezTo>
                    <a:pt x="153" y="322"/>
                    <a:pt x="153" y="322"/>
                    <a:pt x="153" y="322"/>
                  </a:cubicBezTo>
                  <a:cubicBezTo>
                    <a:pt x="169" y="322"/>
                    <a:pt x="169" y="322"/>
                    <a:pt x="169" y="322"/>
                  </a:cubicBezTo>
                  <a:cubicBezTo>
                    <a:pt x="169" y="199"/>
                    <a:pt x="169" y="199"/>
                    <a:pt x="169" y="199"/>
                  </a:cubicBezTo>
                  <a:cubicBezTo>
                    <a:pt x="184" y="196"/>
                    <a:pt x="196" y="184"/>
                    <a:pt x="199" y="169"/>
                  </a:cubicBezTo>
                  <a:cubicBezTo>
                    <a:pt x="322" y="169"/>
                    <a:pt x="322" y="169"/>
                    <a:pt x="322" y="169"/>
                  </a:cubicBezTo>
                  <a:cubicBezTo>
                    <a:pt x="322" y="153"/>
                    <a:pt x="322" y="153"/>
                    <a:pt x="322" y="153"/>
                  </a:cubicBezTo>
                  <a:cubicBezTo>
                    <a:pt x="199" y="153"/>
                    <a:pt x="199" y="153"/>
                    <a:pt x="199" y="153"/>
                  </a:cubicBezTo>
                  <a:cubicBezTo>
                    <a:pt x="196" y="138"/>
                    <a:pt x="184" y="126"/>
                    <a:pt x="169" y="12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399" name="Google Shape;1399;p110"/>
          <p:cNvPicPr preferRelativeResize="0"/>
          <p:nvPr/>
        </p:nvPicPr>
        <p:blipFill rotWithShape="1">
          <a:blip r:embed="rId5">
            <a:alphaModFix/>
          </a:blip>
          <a:srcRect/>
          <a:stretch/>
        </p:blipFill>
        <p:spPr>
          <a:xfrm>
            <a:off x="1933621" y="2648516"/>
            <a:ext cx="618991" cy="618991"/>
          </a:xfrm>
          <a:prstGeom prst="rect">
            <a:avLst/>
          </a:prstGeom>
          <a:noFill/>
          <a:ln>
            <a:noFill/>
          </a:ln>
        </p:spPr>
      </p:pic>
      <p:pic>
        <p:nvPicPr>
          <p:cNvPr id="1400" name="Google Shape;1400;p110"/>
          <p:cNvPicPr preferRelativeResize="0"/>
          <p:nvPr/>
        </p:nvPicPr>
        <p:blipFill rotWithShape="1">
          <a:blip r:embed="rId5">
            <a:alphaModFix/>
          </a:blip>
          <a:srcRect/>
          <a:stretch/>
        </p:blipFill>
        <p:spPr>
          <a:xfrm>
            <a:off x="4100369" y="2958011"/>
            <a:ext cx="618991" cy="618991"/>
          </a:xfrm>
          <a:prstGeom prst="rect">
            <a:avLst/>
          </a:prstGeom>
          <a:noFill/>
          <a:ln>
            <a:noFill/>
          </a:ln>
        </p:spPr>
      </p:pic>
      <p:pic>
        <p:nvPicPr>
          <p:cNvPr id="1401" name="Google Shape;1401;p110"/>
          <p:cNvPicPr preferRelativeResize="0"/>
          <p:nvPr/>
        </p:nvPicPr>
        <p:blipFill rotWithShape="1">
          <a:blip r:embed="rId6">
            <a:alphaModFix/>
          </a:blip>
          <a:srcRect/>
          <a:stretch/>
        </p:blipFill>
        <p:spPr>
          <a:xfrm rot="-2504987">
            <a:off x="6481714" y="2719384"/>
            <a:ext cx="572804" cy="572804"/>
          </a:xfrm>
          <a:prstGeom prst="rect">
            <a:avLst/>
          </a:prstGeom>
          <a:noFill/>
          <a:ln>
            <a:noFill/>
          </a:ln>
        </p:spPr>
      </p:pic>
      <p:pic>
        <p:nvPicPr>
          <p:cNvPr id="1402" name="Google Shape;1402;p110"/>
          <p:cNvPicPr preferRelativeResize="0"/>
          <p:nvPr/>
        </p:nvPicPr>
        <p:blipFill>
          <a:blip r:embed="rId7">
            <a:alphaModFix/>
          </a:blip>
          <a:stretch>
            <a:fillRect/>
          </a:stretch>
        </p:blipFill>
        <p:spPr>
          <a:xfrm>
            <a:off x="76200" y="76200"/>
            <a:ext cx="1762875" cy="537125"/>
          </a:xfrm>
          <a:prstGeom prst="rect">
            <a:avLst/>
          </a:prstGeom>
          <a:noFill/>
          <a:ln>
            <a:noFill/>
          </a:ln>
        </p:spPr>
      </p:pic>
      <p:pic>
        <p:nvPicPr>
          <p:cNvPr id="1403" name="Google Shape;1403;p110"/>
          <p:cNvPicPr preferRelativeResize="0"/>
          <p:nvPr/>
        </p:nvPicPr>
        <p:blipFill>
          <a:blip r:embed="rId8">
            <a:alphaModFix/>
          </a:blip>
          <a:stretch>
            <a:fillRect/>
          </a:stretch>
        </p:blipFill>
        <p:spPr>
          <a:xfrm>
            <a:off x="7781809" y="76200"/>
            <a:ext cx="1289393" cy="537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p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5"/>
                                        </p:tgtEl>
                                        <p:attrNameLst>
                                          <p:attrName>style.visibility</p:attrName>
                                        </p:attrNameLst>
                                      </p:cBhvr>
                                      <p:to>
                                        <p:strVal val="visible"/>
                                      </p:to>
                                    </p:set>
                                    <p:animEffect transition="in" filter="fade">
                                      <p:cBhvr>
                                        <p:cTn id="7" dur="500"/>
                                        <p:tgtEl>
                                          <p:spTgt spid="1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9"/>
                                        </p:tgtEl>
                                        <p:attrNameLst>
                                          <p:attrName>style.visibility</p:attrName>
                                        </p:attrNameLst>
                                      </p:cBhvr>
                                      <p:to>
                                        <p:strVal val="visible"/>
                                      </p:to>
                                    </p:set>
                                    <p:animEffect transition="in" filter="fade">
                                      <p:cBhvr>
                                        <p:cTn id="12" dur="500"/>
                                        <p:tgtEl>
                                          <p:spTgt spid="138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47">
                                            <p:txEl>
                                              <p:pRg st="0" end="0"/>
                                            </p:txEl>
                                          </p:spTgt>
                                        </p:tgtEl>
                                        <p:attrNameLst>
                                          <p:attrName>style.visibility</p:attrName>
                                        </p:attrNameLst>
                                      </p:cBhvr>
                                      <p:to>
                                        <p:strVal val="visible"/>
                                      </p:to>
                                    </p:set>
                                    <p:animEffect transition="in" filter="fade">
                                      <p:cBhvr>
                                        <p:cTn id="16" dur="500"/>
                                        <p:tgtEl>
                                          <p:spTgt spid="13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46"/>
                                        </p:tgtEl>
                                        <p:attrNameLst>
                                          <p:attrName>style.visibility</p:attrName>
                                        </p:attrNameLst>
                                      </p:cBhvr>
                                      <p:to>
                                        <p:strVal val="visible"/>
                                      </p:to>
                                    </p:set>
                                    <p:animEffect transition="in" filter="fade">
                                      <p:cBhvr>
                                        <p:cTn id="21" dur="500"/>
                                        <p:tgtEl>
                                          <p:spTgt spid="134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57"/>
                                        </p:tgtEl>
                                        <p:attrNameLst>
                                          <p:attrName>style.visibility</p:attrName>
                                        </p:attrNameLst>
                                      </p:cBhvr>
                                      <p:to>
                                        <p:strVal val="visible"/>
                                      </p:to>
                                    </p:set>
                                    <p:animEffect transition="in" filter="fade">
                                      <p:cBhvr>
                                        <p:cTn id="25" dur="500"/>
                                        <p:tgtEl>
                                          <p:spTgt spid="1357"/>
                                        </p:tgtEl>
                                      </p:cBhvr>
                                    </p:animEffect>
                                  </p:childTnLst>
                                </p:cTn>
                              </p:par>
                              <p:par>
                                <p:cTn id="26" presetID="10" presetClass="entr" presetSubtype="0" fill="hold" nodeType="withEffect">
                                  <p:stCondLst>
                                    <p:cond delay="0"/>
                                  </p:stCondLst>
                                  <p:childTnLst>
                                    <p:set>
                                      <p:cBhvr>
                                        <p:cTn id="27" dur="1" fill="hold">
                                          <p:stCondLst>
                                            <p:cond delay="0"/>
                                          </p:stCondLst>
                                        </p:cTn>
                                        <p:tgtEl>
                                          <p:spTgt spid="1375"/>
                                        </p:tgtEl>
                                        <p:attrNameLst>
                                          <p:attrName>style.visibility</p:attrName>
                                        </p:attrNameLst>
                                      </p:cBhvr>
                                      <p:to>
                                        <p:strVal val="visible"/>
                                      </p:to>
                                    </p:set>
                                    <p:animEffect transition="in" filter="fade">
                                      <p:cBhvr>
                                        <p:cTn id="28" dur="500"/>
                                        <p:tgtEl>
                                          <p:spTgt spid="1375"/>
                                        </p:tgtEl>
                                      </p:cBhvr>
                                    </p:animEffect>
                                  </p:childTnLst>
                                </p:cTn>
                              </p:par>
                              <p:par>
                                <p:cTn id="29" presetID="10" presetClass="entr" presetSubtype="0" fill="hold" nodeType="withEffect">
                                  <p:stCondLst>
                                    <p:cond delay="0"/>
                                  </p:stCondLst>
                                  <p:childTnLst>
                                    <p:set>
                                      <p:cBhvr>
                                        <p:cTn id="30" dur="1" fill="hold">
                                          <p:stCondLst>
                                            <p:cond delay="0"/>
                                          </p:stCondLst>
                                        </p:cTn>
                                        <p:tgtEl>
                                          <p:spTgt spid="1356"/>
                                        </p:tgtEl>
                                        <p:attrNameLst>
                                          <p:attrName>style.visibility</p:attrName>
                                        </p:attrNameLst>
                                      </p:cBhvr>
                                      <p:to>
                                        <p:strVal val="visible"/>
                                      </p:to>
                                    </p:set>
                                    <p:animEffect transition="in" filter="fade">
                                      <p:cBhvr>
                                        <p:cTn id="31" dur="500"/>
                                        <p:tgtEl>
                                          <p:spTgt spid="1356"/>
                                        </p:tgtEl>
                                      </p:cBhvr>
                                    </p:animEffect>
                                  </p:childTnLst>
                                </p:cTn>
                              </p:par>
                              <p:par>
                                <p:cTn id="32" presetID="10" presetClass="entr" presetSubtype="0" fill="hold" nodeType="withEffect">
                                  <p:stCondLst>
                                    <p:cond delay="0"/>
                                  </p:stCondLst>
                                  <p:childTnLst>
                                    <p:set>
                                      <p:cBhvr>
                                        <p:cTn id="33" dur="1" fill="hold">
                                          <p:stCondLst>
                                            <p:cond delay="0"/>
                                          </p:stCondLst>
                                        </p:cTn>
                                        <p:tgtEl>
                                          <p:spTgt spid="1370"/>
                                        </p:tgtEl>
                                        <p:attrNameLst>
                                          <p:attrName>style.visibility</p:attrName>
                                        </p:attrNameLst>
                                      </p:cBhvr>
                                      <p:to>
                                        <p:strVal val="visible"/>
                                      </p:to>
                                    </p:set>
                                    <p:animEffect transition="in" filter="fade">
                                      <p:cBhvr>
                                        <p:cTn id="34" dur="500"/>
                                        <p:tgtEl>
                                          <p:spTgt spid="1370"/>
                                        </p:tgtEl>
                                      </p:cBhvr>
                                    </p:animEffect>
                                  </p:childTnLst>
                                </p:cTn>
                              </p:par>
                              <p:par>
                                <p:cTn id="35" presetID="10" presetClass="entr" presetSubtype="0" fill="hold" nodeType="withEffect">
                                  <p:stCondLst>
                                    <p:cond delay="0"/>
                                  </p:stCondLst>
                                  <p:childTnLst>
                                    <p:set>
                                      <p:cBhvr>
                                        <p:cTn id="36" dur="1" fill="hold">
                                          <p:stCondLst>
                                            <p:cond delay="0"/>
                                          </p:stCondLst>
                                        </p:cTn>
                                        <p:tgtEl>
                                          <p:spTgt spid="1358"/>
                                        </p:tgtEl>
                                        <p:attrNameLst>
                                          <p:attrName>style.visibility</p:attrName>
                                        </p:attrNameLst>
                                      </p:cBhvr>
                                      <p:to>
                                        <p:strVal val="visible"/>
                                      </p:to>
                                    </p:set>
                                    <p:animEffect transition="in" filter="fade">
                                      <p:cBhvr>
                                        <p:cTn id="37" dur="500"/>
                                        <p:tgtEl>
                                          <p:spTgt spid="1358"/>
                                        </p:tgtEl>
                                      </p:cBhvr>
                                    </p:animEffect>
                                  </p:childTnLst>
                                </p:cTn>
                              </p:par>
                              <p:par>
                                <p:cTn id="38" presetID="10" presetClass="entr" presetSubtype="0" fill="hold" nodeType="withEffect">
                                  <p:stCondLst>
                                    <p:cond delay="0"/>
                                  </p:stCondLst>
                                  <p:childTnLst>
                                    <p:set>
                                      <p:cBhvr>
                                        <p:cTn id="39" dur="1" fill="hold">
                                          <p:stCondLst>
                                            <p:cond delay="0"/>
                                          </p:stCondLst>
                                        </p:cTn>
                                        <p:tgtEl>
                                          <p:spTgt spid="1359"/>
                                        </p:tgtEl>
                                        <p:attrNameLst>
                                          <p:attrName>style.visibility</p:attrName>
                                        </p:attrNameLst>
                                      </p:cBhvr>
                                      <p:to>
                                        <p:strVal val="visible"/>
                                      </p:to>
                                    </p:set>
                                    <p:animEffect transition="in" filter="fade">
                                      <p:cBhvr>
                                        <p:cTn id="40" dur="500"/>
                                        <p:tgtEl>
                                          <p:spTgt spid="1359"/>
                                        </p:tgtEl>
                                      </p:cBhvr>
                                    </p:animEffect>
                                  </p:childTnLst>
                                </p:cTn>
                              </p:par>
                              <p:par>
                                <p:cTn id="41" presetID="10" presetClass="entr" presetSubtype="0" fill="hold" nodeType="withEffect">
                                  <p:stCondLst>
                                    <p:cond delay="0"/>
                                  </p:stCondLst>
                                  <p:childTnLst>
                                    <p:set>
                                      <p:cBhvr>
                                        <p:cTn id="42" dur="1" fill="hold">
                                          <p:stCondLst>
                                            <p:cond delay="0"/>
                                          </p:stCondLst>
                                        </p:cTn>
                                        <p:tgtEl>
                                          <p:spTgt spid="1360"/>
                                        </p:tgtEl>
                                        <p:attrNameLst>
                                          <p:attrName>style.visibility</p:attrName>
                                        </p:attrNameLst>
                                      </p:cBhvr>
                                      <p:to>
                                        <p:strVal val="visible"/>
                                      </p:to>
                                    </p:set>
                                    <p:animEffect transition="in" filter="fade">
                                      <p:cBhvr>
                                        <p:cTn id="43" dur="500"/>
                                        <p:tgtEl>
                                          <p:spTgt spid="1360"/>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349">
                                            <p:txEl>
                                              <p:pRg st="0" end="0"/>
                                            </p:txEl>
                                          </p:spTgt>
                                        </p:tgtEl>
                                        <p:attrNameLst>
                                          <p:attrName>style.visibility</p:attrName>
                                        </p:attrNameLst>
                                      </p:cBhvr>
                                      <p:to>
                                        <p:strVal val="visible"/>
                                      </p:to>
                                    </p:set>
                                    <p:animEffect transition="in" filter="fade">
                                      <p:cBhvr>
                                        <p:cTn id="47" dur="500"/>
                                        <p:tgtEl>
                                          <p:spTgt spid="1349">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53">
                                            <p:txEl>
                                              <p:pRg st="0" end="0"/>
                                            </p:txEl>
                                          </p:spTgt>
                                        </p:tgtEl>
                                        <p:attrNameLst>
                                          <p:attrName>style.visibility</p:attrName>
                                        </p:attrNameLst>
                                      </p:cBhvr>
                                      <p:to>
                                        <p:strVal val="visible"/>
                                      </p:to>
                                    </p:set>
                                    <p:animEffect transition="in" filter="fade">
                                      <p:cBhvr>
                                        <p:cTn id="50" dur="500"/>
                                        <p:tgtEl>
                                          <p:spTgt spid="1353">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351">
                                            <p:txEl>
                                              <p:pRg st="0" end="0"/>
                                            </p:txEl>
                                          </p:spTgt>
                                        </p:tgtEl>
                                        <p:attrNameLst>
                                          <p:attrName>style.visibility</p:attrName>
                                        </p:attrNameLst>
                                      </p:cBhvr>
                                      <p:to>
                                        <p:strVal val="visible"/>
                                      </p:to>
                                    </p:set>
                                    <p:animEffect transition="in" filter="fade">
                                      <p:cBhvr>
                                        <p:cTn id="53" dur="500"/>
                                        <p:tgtEl>
                                          <p:spTgt spid="1351">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355">
                                            <p:txEl>
                                              <p:pRg st="0" end="0"/>
                                            </p:txEl>
                                          </p:spTgt>
                                        </p:tgtEl>
                                        <p:attrNameLst>
                                          <p:attrName>style.visibility</p:attrName>
                                        </p:attrNameLst>
                                      </p:cBhvr>
                                      <p:to>
                                        <p:strVal val="visible"/>
                                      </p:to>
                                    </p:set>
                                    <p:animEffect transition="in" filter="fade">
                                      <p:cBhvr>
                                        <p:cTn id="56" dur="500"/>
                                        <p:tgtEl>
                                          <p:spTgt spid="135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348">
                                            <p:txEl>
                                              <p:pRg st="0" end="0"/>
                                            </p:txEl>
                                          </p:spTgt>
                                        </p:tgtEl>
                                        <p:attrNameLst>
                                          <p:attrName>style.visibility</p:attrName>
                                        </p:attrNameLst>
                                      </p:cBhvr>
                                      <p:to>
                                        <p:strVal val="visible"/>
                                      </p:to>
                                    </p:set>
                                    <p:animEffect transition="in" filter="fade">
                                      <p:cBhvr>
                                        <p:cTn id="61" dur="500"/>
                                        <p:tgtEl>
                                          <p:spTgt spid="134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352">
                                            <p:txEl>
                                              <p:pRg st="0" end="0"/>
                                            </p:txEl>
                                          </p:spTgt>
                                        </p:tgtEl>
                                        <p:attrNameLst>
                                          <p:attrName>style.visibility</p:attrName>
                                        </p:attrNameLst>
                                      </p:cBhvr>
                                      <p:to>
                                        <p:strVal val="visible"/>
                                      </p:to>
                                    </p:set>
                                    <p:animEffect transition="in" filter="fade">
                                      <p:cBhvr>
                                        <p:cTn id="66" dur="500"/>
                                        <p:tgtEl>
                                          <p:spTgt spid="135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354">
                                            <p:txEl>
                                              <p:pRg st="0" end="0"/>
                                            </p:txEl>
                                          </p:spTgt>
                                        </p:tgtEl>
                                        <p:attrNameLst>
                                          <p:attrName>style.visibility</p:attrName>
                                        </p:attrNameLst>
                                      </p:cBhvr>
                                      <p:to>
                                        <p:strVal val="visible"/>
                                      </p:to>
                                    </p:set>
                                    <p:animEffect transition="in" filter="fade">
                                      <p:cBhvr>
                                        <p:cTn id="71" dur="500"/>
                                        <p:tgtEl>
                                          <p:spTgt spid="135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50">
                                            <p:txEl>
                                              <p:pRg st="0" end="0"/>
                                            </p:txEl>
                                          </p:spTgt>
                                        </p:tgtEl>
                                        <p:attrNameLst>
                                          <p:attrName>style.visibility</p:attrName>
                                        </p:attrNameLst>
                                      </p:cBhvr>
                                      <p:to>
                                        <p:strVal val="visible"/>
                                      </p:to>
                                    </p:set>
                                    <p:animEffect transition="in" filter="fade">
                                      <p:cBhvr>
                                        <p:cTn id="76" dur="500"/>
                                        <p:tgtEl>
                                          <p:spTgt spid="13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111"/>
          <p:cNvSpPr txBox="1">
            <a:spLocks noGrp="1"/>
          </p:cNvSpPr>
          <p:nvPr>
            <p:ph type="title"/>
          </p:nvPr>
        </p:nvSpPr>
        <p:spPr>
          <a:xfrm>
            <a:off x="1809780" y="122275"/>
            <a:ext cx="5495100" cy="571500"/>
          </a:xfrm>
          <a:prstGeom prst="rect">
            <a:avLst/>
          </a:prstGeom>
          <a:noFill/>
          <a:ln>
            <a:noFill/>
          </a:ln>
        </p:spPr>
        <p:txBody>
          <a:bodyPr spcFirstLastPara="1" wrap="square" lIns="91400" tIns="182825" rIns="91400" bIns="45700" anchor="t" anchorCtr="0">
            <a:noAutofit/>
          </a:bodyPr>
          <a:lstStyle/>
          <a:p>
            <a:pPr marL="0" marR="0" lvl="0" indent="0" algn="ctr" rtl="0">
              <a:spcBef>
                <a:spcPts val="0"/>
              </a:spcBef>
              <a:spcAft>
                <a:spcPts val="0"/>
              </a:spcAft>
              <a:buClr>
                <a:srgbClr val="974806"/>
              </a:buClr>
              <a:buSzPts val="2800"/>
              <a:buFont typeface="Lustria"/>
              <a:buNone/>
            </a:pPr>
            <a:r>
              <a:rPr lang="en-US" sz="2800" b="1" i="0" u="none" strike="noStrike" cap="none">
                <a:solidFill>
                  <a:srgbClr val="974806"/>
                </a:solidFill>
                <a:latin typeface="Lustria"/>
                <a:ea typeface="Lustria"/>
                <a:cs typeface="Lustria"/>
                <a:sym typeface="Lustria"/>
              </a:rPr>
              <a:t>5 Things that determine the intensity of Negotiations</a:t>
            </a:r>
            <a:endParaRPr sz="2800" b="1" i="0" u="none" strike="noStrike" cap="none">
              <a:solidFill>
                <a:srgbClr val="974806"/>
              </a:solidFill>
              <a:latin typeface="Lustria"/>
              <a:ea typeface="Lustria"/>
              <a:cs typeface="Lustria"/>
              <a:sym typeface="Lustria"/>
            </a:endParaRPr>
          </a:p>
        </p:txBody>
      </p:sp>
      <p:sp>
        <p:nvSpPr>
          <p:cNvPr id="1410" name="Google Shape;1410;p111"/>
          <p:cNvSpPr txBox="1">
            <a:spLocks noGrp="1"/>
          </p:cNvSpPr>
          <p:nvPr>
            <p:ph type="body" idx="4"/>
          </p:nvPr>
        </p:nvSpPr>
        <p:spPr>
          <a:xfrm>
            <a:off x="4876800" y="4229100"/>
            <a:ext cx="2020500" cy="571500"/>
          </a:xfrm>
          <a:prstGeom prst="rect">
            <a:avLst/>
          </a:prstGeom>
          <a:solidFill>
            <a:srgbClr val="FDE9D8"/>
          </a:solidFill>
          <a:ln>
            <a:noFill/>
          </a:ln>
        </p:spPr>
        <p:txBody>
          <a:bodyPr spcFirstLastPara="1" wrap="square" lIns="91400" tIns="45700" rIns="91400" bIns="45700" anchor="b" anchorCtr="0">
            <a:noAutofit/>
          </a:bodyPr>
          <a:lstStyle/>
          <a:p>
            <a:pPr marL="0" marR="0" lvl="0" indent="0" algn="ctr" rtl="0">
              <a:spcBef>
                <a:spcPts val="0"/>
              </a:spcBef>
              <a:spcAft>
                <a:spcPts val="0"/>
              </a:spcAft>
              <a:buClr>
                <a:srgbClr val="974806"/>
              </a:buClr>
              <a:buSzPts val="1600"/>
              <a:buFont typeface="Arial"/>
              <a:buNone/>
            </a:pPr>
            <a:r>
              <a:rPr lang="en-US" sz="1600" b="1" i="0" u="none" strike="noStrike" cap="none">
                <a:solidFill>
                  <a:srgbClr val="974806"/>
                </a:solidFill>
                <a:latin typeface="Arial"/>
                <a:ea typeface="Arial"/>
                <a:cs typeface="Arial"/>
                <a:sym typeface="Arial"/>
              </a:rPr>
              <a:t>KEMAMPUAN PERSUASI</a:t>
            </a:r>
            <a:endParaRPr sz="1600" b="1" i="0" u="none" strike="noStrike" cap="none">
              <a:solidFill>
                <a:srgbClr val="974806"/>
              </a:solidFill>
              <a:latin typeface="Arial"/>
              <a:ea typeface="Arial"/>
              <a:cs typeface="Arial"/>
              <a:sym typeface="Arial"/>
            </a:endParaRPr>
          </a:p>
        </p:txBody>
      </p:sp>
      <p:sp>
        <p:nvSpPr>
          <p:cNvPr id="1411" name="Google Shape;1411;p111"/>
          <p:cNvSpPr txBox="1">
            <a:spLocks noGrp="1"/>
          </p:cNvSpPr>
          <p:nvPr>
            <p:ph type="body" idx="5"/>
          </p:nvPr>
        </p:nvSpPr>
        <p:spPr>
          <a:xfrm>
            <a:off x="2209804" y="4229101"/>
            <a:ext cx="1851000" cy="292800"/>
          </a:xfrm>
          <a:prstGeom prst="rect">
            <a:avLst/>
          </a:prstGeom>
          <a:solidFill>
            <a:srgbClr val="FDE9D8"/>
          </a:solidFill>
          <a:ln>
            <a:noFill/>
          </a:ln>
        </p:spPr>
        <p:txBody>
          <a:bodyPr spcFirstLastPara="1" wrap="square" lIns="91400" tIns="45700" rIns="91400" bIns="45700" anchor="b" anchorCtr="0">
            <a:noAutofit/>
          </a:bodyPr>
          <a:lstStyle/>
          <a:p>
            <a:pPr marL="0" marR="0" lvl="0" indent="0" algn="ctr" rtl="0">
              <a:spcBef>
                <a:spcPts val="0"/>
              </a:spcBef>
              <a:spcAft>
                <a:spcPts val="0"/>
              </a:spcAft>
              <a:buClr>
                <a:srgbClr val="974806"/>
              </a:buClr>
              <a:buSzPts val="1600"/>
              <a:buFont typeface="Arial"/>
              <a:buNone/>
            </a:pPr>
            <a:r>
              <a:rPr lang="en-US" sz="1600" b="1" i="0" u="none" strike="noStrike" cap="none">
                <a:solidFill>
                  <a:srgbClr val="974806"/>
                </a:solidFill>
                <a:latin typeface="Arial"/>
                <a:ea typeface="Arial"/>
                <a:cs typeface="Arial"/>
                <a:sym typeface="Arial"/>
              </a:rPr>
              <a:t>KEPRIBADIAN</a:t>
            </a:r>
            <a:endParaRPr sz="1600" b="1" i="0" u="none" strike="noStrike" cap="none">
              <a:solidFill>
                <a:srgbClr val="974806"/>
              </a:solidFill>
              <a:latin typeface="Arial"/>
              <a:ea typeface="Arial"/>
              <a:cs typeface="Arial"/>
              <a:sym typeface="Arial"/>
            </a:endParaRPr>
          </a:p>
        </p:txBody>
      </p:sp>
      <p:sp>
        <p:nvSpPr>
          <p:cNvPr id="1412" name="Google Shape;1412;p111"/>
          <p:cNvSpPr txBox="1">
            <a:spLocks noGrp="1"/>
          </p:cNvSpPr>
          <p:nvPr>
            <p:ph type="body" idx="13"/>
          </p:nvPr>
        </p:nvSpPr>
        <p:spPr>
          <a:xfrm>
            <a:off x="6389425" y="2800350"/>
            <a:ext cx="1884900" cy="459000"/>
          </a:xfrm>
          <a:prstGeom prst="rect">
            <a:avLst/>
          </a:prstGeom>
          <a:solidFill>
            <a:srgbClr val="FDE9D8"/>
          </a:solidFill>
          <a:ln>
            <a:noFill/>
          </a:ln>
        </p:spPr>
        <p:txBody>
          <a:bodyPr spcFirstLastPara="1" wrap="square" lIns="91400" tIns="45700" rIns="91400" bIns="45700" anchor="b" anchorCtr="0">
            <a:noAutofit/>
          </a:bodyPr>
          <a:lstStyle/>
          <a:p>
            <a:pPr marL="0" marR="0" lvl="0" indent="0" algn="ctr" rtl="0">
              <a:spcBef>
                <a:spcPts val="0"/>
              </a:spcBef>
              <a:spcAft>
                <a:spcPts val="0"/>
              </a:spcAft>
              <a:buClr>
                <a:srgbClr val="974806"/>
              </a:buClr>
              <a:buSzPts val="1600"/>
              <a:buFont typeface="Arial"/>
              <a:buNone/>
            </a:pPr>
            <a:r>
              <a:rPr lang="en-US" sz="1600" b="1" i="0" u="none" strike="noStrike" cap="none">
                <a:solidFill>
                  <a:srgbClr val="974806"/>
                </a:solidFill>
                <a:latin typeface="Arial"/>
                <a:ea typeface="Arial"/>
                <a:cs typeface="Arial"/>
                <a:sym typeface="Arial"/>
              </a:rPr>
              <a:t>TRACK RECORD HUBUNGAN</a:t>
            </a:r>
            <a:endParaRPr sz="1600" b="1" i="0" u="none" strike="noStrike" cap="none">
              <a:solidFill>
                <a:srgbClr val="974806"/>
              </a:solidFill>
              <a:latin typeface="Arial"/>
              <a:ea typeface="Arial"/>
              <a:cs typeface="Arial"/>
              <a:sym typeface="Arial"/>
            </a:endParaRPr>
          </a:p>
        </p:txBody>
      </p:sp>
      <p:sp>
        <p:nvSpPr>
          <p:cNvPr id="1413" name="Google Shape;1413;p111"/>
          <p:cNvSpPr txBox="1">
            <a:spLocks noGrp="1"/>
          </p:cNvSpPr>
          <p:nvPr>
            <p:ph type="body" idx="14"/>
          </p:nvPr>
        </p:nvSpPr>
        <p:spPr>
          <a:xfrm>
            <a:off x="663144" y="2702153"/>
            <a:ext cx="2161500" cy="270900"/>
          </a:xfrm>
          <a:prstGeom prst="rect">
            <a:avLst/>
          </a:prstGeom>
          <a:solidFill>
            <a:srgbClr val="FDE9D8"/>
          </a:solidFill>
          <a:ln>
            <a:noFill/>
          </a:ln>
        </p:spPr>
        <p:txBody>
          <a:bodyPr spcFirstLastPara="1" wrap="square" lIns="91400" tIns="45700" rIns="91400" bIns="45700" anchor="b" anchorCtr="0">
            <a:noAutofit/>
          </a:bodyPr>
          <a:lstStyle/>
          <a:p>
            <a:pPr marL="0" marR="0" lvl="0" indent="0" algn="ctr" rtl="0">
              <a:spcBef>
                <a:spcPts val="0"/>
              </a:spcBef>
              <a:spcAft>
                <a:spcPts val="0"/>
              </a:spcAft>
              <a:buClr>
                <a:srgbClr val="974806"/>
              </a:buClr>
              <a:buSzPts val="1600"/>
              <a:buFont typeface="Arial"/>
              <a:buNone/>
            </a:pPr>
            <a:r>
              <a:rPr lang="en-US" sz="1600" b="1" i="0" u="none" strike="noStrike" cap="none">
                <a:solidFill>
                  <a:srgbClr val="974806"/>
                </a:solidFill>
                <a:latin typeface="Arial"/>
                <a:ea typeface="Arial"/>
                <a:cs typeface="Arial"/>
                <a:sym typeface="Arial"/>
              </a:rPr>
              <a:t>TUJUAN &amp; MINAT</a:t>
            </a:r>
            <a:endParaRPr sz="1600" b="1" i="0" u="none" strike="noStrike" cap="none">
              <a:solidFill>
                <a:srgbClr val="974806"/>
              </a:solidFill>
              <a:latin typeface="Arial"/>
              <a:ea typeface="Arial"/>
              <a:cs typeface="Arial"/>
              <a:sym typeface="Arial"/>
            </a:endParaRPr>
          </a:p>
        </p:txBody>
      </p:sp>
      <p:sp>
        <p:nvSpPr>
          <p:cNvPr id="1414" name="Google Shape;1414;p111"/>
          <p:cNvSpPr txBox="1">
            <a:spLocks noGrp="1"/>
          </p:cNvSpPr>
          <p:nvPr>
            <p:ph type="body" idx="16"/>
          </p:nvPr>
        </p:nvSpPr>
        <p:spPr>
          <a:xfrm>
            <a:off x="3437413" y="2287728"/>
            <a:ext cx="2239800" cy="571500"/>
          </a:xfrm>
          <a:prstGeom prst="rect">
            <a:avLst/>
          </a:prstGeom>
          <a:solidFill>
            <a:srgbClr val="FDE9D8"/>
          </a:solidFill>
          <a:ln>
            <a:noFill/>
          </a:ln>
        </p:spPr>
        <p:txBody>
          <a:bodyPr spcFirstLastPara="1" wrap="square" lIns="91400" tIns="45700" rIns="91400" bIns="45700" anchor="b" anchorCtr="0">
            <a:noAutofit/>
          </a:bodyPr>
          <a:lstStyle/>
          <a:p>
            <a:pPr marL="0" marR="0" lvl="0" indent="0" algn="ctr" rtl="0">
              <a:spcBef>
                <a:spcPts val="0"/>
              </a:spcBef>
              <a:spcAft>
                <a:spcPts val="0"/>
              </a:spcAft>
              <a:buClr>
                <a:srgbClr val="974806"/>
              </a:buClr>
              <a:buSzPts val="1600"/>
              <a:buFont typeface="Arial"/>
              <a:buNone/>
            </a:pPr>
            <a:r>
              <a:rPr lang="en-US" sz="1600" b="1" i="0" u="none" strike="noStrike" cap="none">
                <a:solidFill>
                  <a:srgbClr val="974806"/>
                </a:solidFill>
                <a:latin typeface="Arial"/>
                <a:ea typeface="Arial"/>
                <a:cs typeface="Arial"/>
                <a:sym typeface="Arial"/>
              </a:rPr>
              <a:t>PERSEPSI KEBERGANTUNGAN</a:t>
            </a:r>
            <a:endParaRPr sz="1600" b="1" i="0" u="none" strike="noStrike" cap="none">
              <a:solidFill>
                <a:srgbClr val="974806"/>
              </a:solidFill>
              <a:latin typeface="Arial"/>
              <a:ea typeface="Arial"/>
              <a:cs typeface="Arial"/>
              <a:sym typeface="Arial"/>
            </a:endParaRPr>
          </a:p>
        </p:txBody>
      </p:sp>
      <p:sp>
        <p:nvSpPr>
          <p:cNvPr id="1415" name="Google Shape;1415;p111"/>
          <p:cNvSpPr/>
          <p:nvPr/>
        </p:nvSpPr>
        <p:spPr>
          <a:xfrm>
            <a:off x="6722275" y="1639150"/>
            <a:ext cx="1219200" cy="1059300"/>
          </a:xfrm>
          <a:prstGeom prst="ellipse">
            <a:avLst/>
          </a:prstGeom>
          <a:solidFill>
            <a:srgbClr val="E36C09"/>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6" name="Google Shape;1416;p111"/>
          <p:cNvSpPr/>
          <p:nvPr/>
        </p:nvSpPr>
        <p:spPr>
          <a:xfrm>
            <a:off x="3984050" y="1198427"/>
            <a:ext cx="1219200" cy="1089300"/>
          </a:xfrm>
          <a:prstGeom prst="ellipse">
            <a:avLst/>
          </a:prstGeom>
          <a:solidFill>
            <a:srgbClr val="E36C09"/>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7" name="Google Shape;1417;p111"/>
          <p:cNvSpPr/>
          <p:nvPr/>
        </p:nvSpPr>
        <p:spPr>
          <a:xfrm>
            <a:off x="1134126" y="1639150"/>
            <a:ext cx="1195200" cy="1059300"/>
          </a:xfrm>
          <a:prstGeom prst="ellipse">
            <a:avLst/>
          </a:prstGeom>
          <a:solidFill>
            <a:srgbClr val="E36C09"/>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8" name="Google Shape;1418;p111"/>
          <p:cNvSpPr/>
          <p:nvPr/>
        </p:nvSpPr>
        <p:spPr>
          <a:xfrm>
            <a:off x="2514600" y="3028953"/>
            <a:ext cx="1246500" cy="1119300"/>
          </a:xfrm>
          <a:prstGeom prst="ellipse">
            <a:avLst/>
          </a:prstGeom>
          <a:solidFill>
            <a:srgbClr val="E36C09"/>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9" name="Google Shape;1419;p111"/>
          <p:cNvSpPr/>
          <p:nvPr/>
        </p:nvSpPr>
        <p:spPr>
          <a:xfrm>
            <a:off x="5257800" y="3028951"/>
            <a:ext cx="1219200" cy="1119000"/>
          </a:xfrm>
          <a:prstGeom prst="ellipse">
            <a:avLst/>
          </a:prstGeom>
          <a:solidFill>
            <a:srgbClr val="E36C09"/>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420" name="Google Shape;1420;p111"/>
          <p:cNvGrpSpPr/>
          <p:nvPr/>
        </p:nvGrpSpPr>
        <p:grpSpPr>
          <a:xfrm>
            <a:off x="1361703" y="1869928"/>
            <a:ext cx="739924" cy="608369"/>
            <a:chOff x="-941151" y="3856229"/>
            <a:chExt cx="409046" cy="409043"/>
          </a:xfrm>
        </p:grpSpPr>
        <p:sp>
          <p:nvSpPr>
            <p:cNvPr id="1421" name="Google Shape;1421;p111"/>
            <p:cNvSpPr/>
            <p:nvPr/>
          </p:nvSpPr>
          <p:spPr>
            <a:xfrm>
              <a:off x="-693570" y="4103807"/>
              <a:ext cx="161465" cy="161465"/>
            </a:xfrm>
            <a:custGeom>
              <a:avLst/>
              <a:gdLst/>
              <a:ahLst/>
              <a:cxnLst/>
              <a:rect l="l" t="t" r="r" b="b"/>
              <a:pathLst>
                <a:path w="121" h="121" extrusionOk="0">
                  <a:moveTo>
                    <a:pt x="110" y="70"/>
                  </a:moveTo>
                  <a:cubicBezTo>
                    <a:pt x="40" y="0"/>
                    <a:pt x="40" y="0"/>
                    <a:pt x="40" y="0"/>
                  </a:cubicBezTo>
                  <a:cubicBezTo>
                    <a:pt x="30" y="16"/>
                    <a:pt x="16" y="30"/>
                    <a:pt x="0" y="40"/>
                  </a:cubicBezTo>
                  <a:cubicBezTo>
                    <a:pt x="69" y="110"/>
                    <a:pt x="69" y="110"/>
                    <a:pt x="69" y="110"/>
                  </a:cubicBezTo>
                  <a:cubicBezTo>
                    <a:pt x="81" y="121"/>
                    <a:pt x="99" y="121"/>
                    <a:pt x="110" y="110"/>
                  </a:cubicBezTo>
                  <a:cubicBezTo>
                    <a:pt x="121" y="99"/>
                    <a:pt x="121" y="81"/>
                    <a:pt x="110" y="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111"/>
            <p:cNvSpPr/>
            <p:nvPr/>
          </p:nvSpPr>
          <p:spPr>
            <a:xfrm>
              <a:off x="-941151" y="3856229"/>
              <a:ext cx="303667" cy="303668"/>
            </a:xfrm>
            <a:custGeom>
              <a:avLst/>
              <a:gdLst/>
              <a:ahLst/>
              <a:cxnLst/>
              <a:rect l="l" t="t" r="r" b="b"/>
              <a:pathLst>
                <a:path w="227" h="227" extrusionOk="0">
                  <a:moveTo>
                    <a:pt x="227" y="114"/>
                  </a:moveTo>
                  <a:cubicBezTo>
                    <a:pt x="227" y="51"/>
                    <a:pt x="176" y="0"/>
                    <a:pt x="114" y="0"/>
                  </a:cubicBezTo>
                  <a:cubicBezTo>
                    <a:pt x="51" y="0"/>
                    <a:pt x="0" y="51"/>
                    <a:pt x="0" y="114"/>
                  </a:cubicBezTo>
                  <a:cubicBezTo>
                    <a:pt x="0" y="176"/>
                    <a:pt x="51" y="227"/>
                    <a:pt x="114" y="227"/>
                  </a:cubicBezTo>
                  <a:cubicBezTo>
                    <a:pt x="176" y="227"/>
                    <a:pt x="227" y="176"/>
                    <a:pt x="227" y="114"/>
                  </a:cubicBezTo>
                  <a:moveTo>
                    <a:pt x="114" y="199"/>
                  </a:moveTo>
                  <a:cubicBezTo>
                    <a:pt x="66" y="199"/>
                    <a:pt x="28" y="161"/>
                    <a:pt x="28" y="114"/>
                  </a:cubicBezTo>
                  <a:cubicBezTo>
                    <a:pt x="28" y="67"/>
                    <a:pt x="66" y="28"/>
                    <a:pt x="114" y="28"/>
                  </a:cubicBezTo>
                  <a:cubicBezTo>
                    <a:pt x="161" y="28"/>
                    <a:pt x="199" y="67"/>
                    <a:pt x="199" y="114"/>
                  </a:cubicBezTo>
                  <a:cubicBezTo>
                    <a:pt x="199" y="161"/>
                    <a:pt x="161" y="199"/>
                    <a:pt x="114" y="199"/>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111"/>
            <p:cNvSpPr/>
            <p:nvPr/>
          </p:nvSpPr>
          <p:spPr>
            <a:xfrm>
              <a:off x="-878265" y="3919114"/>
              <a:ext cx="89514" cy="89514"/>
            </a:xfrm>
            <a:custGeom>
              <a:avLst/>
              <a:gdLst/>
              <a:ahLst/>
              <a:cxnLst/>
              <a:rect l="l" t="t" r="r" b="b"/>
              <a:pathLst>
                <a:path w="67" h="67" extrusionOk="0">
                  <a:moveTo>
                    <a:pt x="0" y="67"/>
                  </a:moveTo>
                  <a:cubicBezTo>
                    <a:pt x="19" y="67"/>
                    <a:pt x="19" y="67"/>
                    <a:pt x="19" y="67"/>
                  </a:cubicBezTo>
                  <a:cubicBezTo>
                    <a:pt x="19" y="40"/>
                    <a:pt x="40" y="19"/>
                    <a:pt x="67" y="19"/>
                  </a:cubicBezTo>
                  <a:cubicBezTo>
                    <a:pt x="67" y="0"/>
                    <a:pt x="67" y="0"/>
                    <a:pt x="67" y="0"/>
                  </a:cubicBezTo>
                  <a:cubicBezTo>
                    <a:pt x="30" y="0"/>
                    <a:pt x="0" y="30"/>
                    <a:pt x="0" y="67"/>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24" name="Google Shape;1424;p111"/>
          <p:cNvGrpSpPr/>
          <p:nvPr/>
        </p:nvGrpSpPr>
        <p:grpSpPr>
          <a:xfrm>
            <a:off x="2796209" y="3209422"/>
            <a:ext cx="683441" cy="743982"/>
            <a:chOff x="957903" y="3919114"/>
            <a:chExt cx="322363" cy="369387"/>
          </a:xfrm>
        </p:grpSpPr>
        <p:sp>
          <p:nvSpPr>
            <p:cNvPr id="1425" name="Google Shape;1425;p111"/>
            <p:cNvSpPr/>
            <p:nvPr/>
          </p:nvSpPr>
          <p:spPr>
            <a:xfrm>
              <a:off x="1061014" y="3919114"/>
              <a:ext cx="117841" cy="117841"/>
            </a:xfrm>
            <a:custGeom>
              <a:avLst/>
              <a:gdLst/>
              <a:ahLst/>
              <a:cxnLst/>
              <a:rect l="l" t="t" r="r" b="b"/>
              <a:pathLst>
                <a:path w="88" h="88" extrusionOk="0">
                  <a:moveTo>
                    <a:pt x="44" y="88"/>
                  </a:moveTo>
                  <a:cubicBezTo>
                    <a:pt x="44" y="88"/>
                    <a:pt x="44" y="88"/>
                    <a:pt x="44" y="88"/>
                  </a:cubicBezTo>
                  <a:cubicBezTo>
                    <a:pt x="44" y="88"/>
                    <a:pt x="44" y="88"/>
                    <a:pt x="44" y="88"/>
                  </a:cubicBezTo>
                  <a:cubicBezTo>
                    <a:pt x="69" y="88"/>
                    <a:pt x="88" y="68"/>
                    <a:pt x="88" y="44"/>
                  </a:cubicBezTo>
                  <a:cubicBezTo>
                    <a:pt x="88" y="20"/>
                    <a:pt x="69" y="0"/>
                    <a:pt x="44" y="0"/>
                  </a:cubicBezTo>
                  <a:cubicBezTo>
                    <a:pt x="44" y="0"/>
                    <a:pt x="44" y="0"/>
                    <a:pt x="44" y="0"/>
                  </a:cubicBezTo>
                  <a:cubicBezTo>
                    <a:pt x="44" y="0"/>
                    <a:pt x="44" y="0"/>
                    <a:pt x="44" y="0"/>
                  </a:cubicBezTo>
                  <a:cubicBezTo>
                    <a:pt x="20" y="0"/>
                    <a:pt x="0" y="20"/>
                    <a:pt x="0" y="44"/>
                  </a:cubicBezTo>
                  <a:cubicBezTo>
                    <a:pt x="0" y="68"/>
                    <a:pt x="20" y="88"/>
                    <a:pt x="44" y="8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111"/>
            <p:cNvSpPr/>
            <p:nvPr/>
          </p:nvSpPr>
          <p:spPr>
            <a:xfrm>
              <a:off x="957903" y="4042054"/>
              <a:ext cx="322363" cy="246447"/>
            </a:xfrm>
            <a:custGeom>
              <a:avLst/>
              <a:gdLst/>
              <a:ahLst/>
              <a:cxnLst/>
              <a:rect l="l" t="t" r="r" b="b"/>
              <a:pathLst>
                <a:path w="241" h="184" extrusionOk="0">
                  <a:moveTo>
                    <a:pt x="231" y="85"/>
                  </a:moveTo>
                  <a:cubicBezTo>
                    <a:pt x="182" y="49"/>
                    <a:pt x="182" y="49"/>
                    <a:pt x="182" y="49"/>
                  </a:cubicBezTo>
                  <a:cubicBezTo>
                    <a:pt x="166" y="11"/>
                    <a:pt x="166" y="11"/>
                    <a:pt x="166" y="11"/>
                  </a:cubicBezTo>
                  <a:cubicBezTo>
                    <a:pt x="163" y="4"/>
                    <a:pt x="156" y="0"/>
                    <a:pt x="149" y="0"/>
                  </a:cubicBezTo>
                  <a:cubicBezTo>
                    <a:pt x="149" y="0"/>
                    <a:pt x="149" y="0"/>
                    <a:pt x="149" y="0"/>
                  </a:cubicBezTo>
                  <a:cubicBezTo>
                    <a:pt x="92" y="0"/>
                    <a:pt x="92" y="0"/>
                    <a:pt x="92" y="0"/>
                  </a:cubicBezTo>
                  <a:cubicBezTo>
                    <a:pt x="92" y="0"/>
                    <a:pt x="92" y="0"/>
                    <a:pt x="92" y="0"/>
                  </a:cubicBezTo>
                  <a:cubicBezTo>
                    <a:pt x="85" y="0"/>
                    <a:pt x="78" y="4"/>
                    <a:pt x="75" y="11"/>
                  </a:cubicBezTo>
                  <a:cubicBezTo>
                    <a:pt x="59" y="49"/>
                    <a:pt x="59" y="49"/>
                    <a:pt x="59" y="49"/>
                  </a:cubicBezTo>
                  <a:cubicBezTo>
                    <a:pt x="10" y="85"/>
                    <a:pt x="10" y="85"/>
                    <a:pt x="10" y="85"/>
                  </a:cubicBezTo>
                  <a:cubicBezTo>
                    <a:pt x="2" y="91"/>
                    <a:pt x="0" y="102"/>
                    <a:pt x="6" y="111"/>
                  </a:cubicBezTo>
                  <a:cubicBezTo>
                    <a:pt x="10" y="116"/>
                    <a:pt x="15" y="118"/>
                    <a:pt x="21" y="118"/>
                  </a:cubicBezTo>
                  <a:cubicBezTo>
                    <a:pt x="25" y="118"/>
                    <a:pt x="28" y="117"/>
                    <a:pt x="32" y="115"/>
                  </a:cubicBezTo>
                  <a:cubicBezTo>
                    <a:pt x="85" y="76"/>
                    <a:pt x="85" y="76"/>
                    <a:pt x="85" y="76"/>
                  </a:cubicBezTo>
                  <a:cubicBezTo>
                    <a:pt x="84" y="90"/>
                    <a:pt x="84" y="90"/>
                    <a:pt x="84" y="90"/>
                  </a:cubicBezTo>
                  <a:cubicBezTo>
                    <a:pt x="33" y="141"/>
                    <a:pt x="33" y="141"/>
                    <a:pt x="33" y="141"/>
                  </a:cubicBezTo>
                  <a:cubicBezTo>
                    <a:pt x="26" y="148"/>
                    <a:pt x="24" y="159"/>
                    <a:pt x="28" y="168"/>
                  </a:cubicBezTo>
                  <a:cubicBezTo>
                    <a:pt x="32" y="178"/>
                    <a:pt x="41" y="184"/>
                    <a:pt x="51" y="184"/>
                  </a:cubicBezTo>
                  <a:cubicBezTo>
                    <a:pt x="75" y="184"/>
                    <a:pt x="75" y="184"/>
                    <a:pt x="75" y="184"/>
                  </a:cubicBezTo>
                  <a:cubicBezTo>
                    <a:pt x="69" y="178"/>
                    <a:pt x="65" y="170"/>
                    <a:pt x="65" y="160"/>
                  </a:cubicBezTo>
                  <a:cubicBezTo>
                    <a:pt x="65" y="143"/>
                    <a:pt x="78" y="130"/>
                    <a:pt x="94" y="130"/>
                  </a:cubicBezTo>
                  <a:cubicBezTo>
                    <a:pt x="121" y="130"/>
                    <a:pt x="121" y="130"/>
                    <a:pt x="121" y="130"/>
                  </a:cubicBezTo>
                  <a:cubicBezTo>
                    <a:pt x="130" y="130"/>
                    <a:pt x="137" y="137"/>
                    <a:pt x="137" y="137"/>
                  </a:cubicBezTo>
                  <a:cubicBezTo>
                    <a:pt x="94" y="137"/>
                    <a:pt x="94" y="137"/>
                    <a:pt x="94" y="137"/>
                  </a:cubicBezTo>
                  <a:cubicBezTo>
                    <a:pt x="82" y="137"/>
                    <a:pt x="72" y="148"/>
                    <a:pt x="72" y="160"/>
                  </a:cubicBezTo>
                  <a:cubicBezTo>
                    <a:pt x="72" y="173"/>
                    <a:pt x="82" y="184"/>
                    <a:pt x="94" y="184"/>
                  </a:cubicBezTo>
                  <a:cubicBezTo>
                    <a:pt x="136" y="184"/>
                    <a:pt x="136" y="184"/>
                    <a:pt x="136" y="184"/>
                  </a:cubicBezTo>
                  <a:cubicBezTo>
                    <a:pt x="137" y="184"/>
                    <a:pt x="137" y="184"/>
                    <a:pt x="137" y="184"/>
                  </a:cubicBezTo>
                  <a:cubicBezTo>
                    <a:pt x="188" y="184"/>
                    <a:pt x="188" y="184"/>
                    <a:pt x="188" y="184"/>
                  </a:cubicBezTo>
                  <a:cubicBezTo>
                    <a:pt x="199" y="184"/>
                    <a:pt x="208" y="177"/>
                    <a:pt x="212" y="168"/>
                  </a:cubicBezTo>
                  <a:cubicBezTo>
                    <a:pt x="216" y="159"/>
                    <a:pt x="214" y="148"/>
                    <a:pt x="207" y="141"/>
                  </a:cubicBezTo>
                  <a:cubicBezTo>
                    <a:pt x="157" y="90"/>
                    <a:pt x="157" y="90"/>
                    <a:pt x="157" y="90"/>
                  </a:cubicBezTo>
                  <a:cubicBezTo>
                    <a:pt x="157" y="90"/>
                    <a:pt x="157" y="90"/>
                    <a:pt x="157" y="90"/>
                  </a:cubicBezTo>
                  <a:cubicBezTo>
                    <a:pt x="156" y="76"/>
                    <a:pt x="156" y="76"/>
                    <a:pt x="156" y="76"/>
                  </a:cubicBezTo>
                  <a:cubicBezTo>
                    <a:pt x="209" y="115"/>
                    <a:pt x="209" y="115"/>
                    <a:pt x="209" y="115"/>
                  </a:cubicBezTo>
                  <a:cubicBezTo>
                    <a:pt x="213" y="117"/>
                    <a:pt x="216" y="118"/>
                    <a:pt x="220" y="118"/>
                  </a:cubicBezTo>
                  <a:cubicBezTo>
                    <a:pt x="226" y="118"/>
                    <a:pt x="231" y="116"/>
                    <a:pt x="235" y="111"/>
                  </a:cubicBezTo>
                  <a:cubicBezTo>
                    <a:pt x="241" y="102"/>
                    <a:pt x="239" y="91"/>
                    <a:pt x="231" y="8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27" name="Google Shape;1427;p111"/>
          <p:cNvSpPr/>
          <p:nvPr/>
        </p:nvSpPr>
        <p:spPr>
          <a:xfrm>
            <a:off x="4358630" y="3209417"/>
            <a:ext cx="426740" cy="459135"/>
          </a:xfrm>
          <a:custGeom>
            <a:avLst/>
            <a:gdLst/>
            <a:ahLst/>
            <a:cxnLst/>
            <a:rect l="l" t="t" r="r" b="b"/>
            <a:pathLst>
              <a:path w="290" h="312" extrusionOk="0">
                <a:moveTo>
                  <a:pt x="184" y="32"/>
                </a:moveTo>
                <a:cubicBezTo>
                  <a:pt x="184" y="14"/>
                  <a:pt x="199" y="0"/>
                  <a:pt x="217" y="0"/>
                </a:cubicBezTo>
                <a:cubicBezTo>
                  <a:pt x="235" y="0"/>
                  <a:pt x="250" y="14"/>
                  <a:pt x="250" y="32"/>
                </a:cubicBezTo>
                <a:cubicBezTo>
                  <a:pt x="250" y="51"/>
                  <a:pt x="235" y="65"/>
                  <a:pt x="217" y="65"/>
                </a:cubicBezTo>
                <a:cubicBezTo>
                  <a:pt x="199" y="65"/>
                  <a:pt x="184" y="51"/>
                  <a:pt x="184" y="32"/>
                </a:cubicBezTo>
                <a:moveTo>
                  <a:pt x="97" y="177"/>
                </a:moveTo>
                <a:cubicBezTo>
                  <a:pt x="80" y="200"/>
                  <a:pt x="80" y="200"/>
                  <a:pt x="80" y="200"/>
                </a:cubicBezTo>
                <a:cubicBezTo>
                  <a:pt x="19" y="200"/>
                  <a:pt x="19" y="200"/>
                  <a:pt x="19" y="200"/>
                </a:cubicBezTo>
                <a:cubicBezTo>
                  <a:pt x="9" y="200"/>
                  <a:pt x="0" y="208"/>
                  <a:pt x="0" y="218"/>
                </a:cubicBezTo>
                <a:cubicBezTo>
                  <a:pt x="0" y="228"/>
                  <a:pt x="8" y="236"/>
                  <a:pt x="19" y="236"/>
                </a:cubicBezTo>
                <a:cubicBezTo>
                  <a:pt x="91" y="236"/>
                  <a:pt x="91" y="236"/>
                  <a:pt x="91" y="236"/>
                </a:cubicBezTo>
                <a:cubicBezTo>
                  <a:pt x="97" y="236"/>
                  <a:pt x="103" y="233"/>
                  <a:pt x="107" y="227"/>
                </a:cubicBezTo>
                <a:cubicBezTo>
                  <a:pt x="124" y="202"/>
                  <a:pt x="124" y="202"/>
                  <a:pt x="124" y="202"/>
                </a:cubicBezTo>
                <a:cubicBezTo>
                  <a:pt x="122" y="202"/>
                  <a:pt x="99" y="186"/>
                  <a:pt x="97" y="177"/>
                </a:cubicBezTo>
                <a:moveTo>
                  <a:pt x="277" y="141"/>
                </a:moveTo>
                <a:cubicBezTo>
                  <a:pt x="229" y="130"/>
                  <a:pt x="229" y="130"/>
                  <a:pt x="229" y="130"/>
                </a:cubicBezTo>
                <a:cubicBezTo>
                  <a:pt x="214" y="85"/>
                  <a:pt x="214" y="85"/>
                  <a:pt x="214" y="85"/>
                </a:cubicBezTo>
                <a:cubicBezTo>
                  <a:pt x="214" y="84"/>
                  <a:pt x="213" y="83"/>
                  <a:pt x="213" y="82"/>
                </a:cubicBezTo>
                <a:cubicBezTo>
                  <a:pt x="212" y="80"/>
                  <a:pt x="211" y="78"/>
                  <a:pt x="208" y="76"/>
                </a:cubicBezTo>
                <a:cubicBezTo>
                  <a:pt x="186" y="61"/>
                  <a:pt x="186" y="61"/>
                  <a:pt x="186" y="61"/>
                </a:cubicBezTo>
                <a:cubicBezTo>
                  <a:pt x="184" y="60"/>
                  <a:pt x="183" y="58"/>
                  <a:pt x="180" y="57"/>
                </a:cubicBezTo>
                <a:cubicBezTo>
                  <a:pt x="130" y="40"/>
                  <a:pt x="130" y="40"/>
                  <a:pt x="130" y="40"/>
                </a:cubicBezTo>
                <a:cubicBezTo>
                  <a:pt x="126" y="39"/>
                  <a:pt x="121" y="39"/>
                  <a:pt x="118" y="40"/>
                </a:cubicBezTo>
                <a:cubicBezTo>
                  <a:pt x="62" y="70"/>
                  <a:pt x="62" y="70"/>
                  <a:pt x="62" y="70"/>
                </a:cubicBezTo>
                <a:cubicBezTo>
                  <a:pt x="54" y="74"/>
                  <a:pt x="51" y="84"/>
                  <a:pt x="55" y="90"/>
                </a:cubicBezTo>
                <a:cubicBezTo>
                  <a:pt x="58" y="95"/>
                  <a:pt x="62" y="98"/>
                  <a:pt x="67" y="98"/>
                </a:cubicBezTo>
                <a:cubicBezTo>
                  <a:pt x="70" y="98"/>
                  <a:pt x="72" y="98"/>
                  <a:pt x="75" y="97"/>
                </a:cubicBezTo>
                <a:cubicBezTo>
                  <a:pt x="126" y="70"/>
                  <a:pt x="126" y="70"/>
                  <a:pt x="126" y="70"/>
                </a:cubicBezTo>
                <a:cubicBezTo>
                  <a:pt x="157" y="81"/>
                  <a:pt x="157" y="81"/>
                  <a:pt x="157" y="81"/>
                </a:cubicBezTo>
                <a:cubicBezTo>
                  <a:pt x="117" y="141"/>
                  <a:pt x="117" y="141"/>
                  <a:pt x="117" y="141"/>
                </a:cubicBezTo>
                <a:cubicBezTo>
                  <a:pt x="110" y="154"/>
                  <a:pt x="106" y="167"/>
                  <a:pt x="114" y="177"/>
                </a:cubicBezTo>
                <a:cubicBezTo>
                  <a:pt x="115" y="179"/>
                  <a:pt x="117" y="182"/>
                  <a:pt x="120" y="183"/>
                </a:cubicBezTo>
                <a:cubicBezTo>
                  <a:pt x="170" y="220"/>
                  <a:pt x="170" y="220"/>
                  <a:pt x="170" y="220"/>
                </a:cubicBezTo>
                <a:cubicBezTo>
                  <a:pt x="139" y="287"/>
                  <a:pt x="139" y="287"/>
                  <a:pt x="139" y="287"/>
                </a:cubicBezTo>
                <a:cubicBezTo>
                  <a:pt x="136" y="296"/>
                  <a:pt x="139" y="307"/>
                  <a:pt x="149" y="311"/>
                </a:cubicBezTo>
                <a:cubicBezTo>
                  <a:pt x="151" y="312"/>
                  <a:pt x="154" y="312"/>
                  <a:pt x="156" y="312"/>
                </a:cubicBezTo>
                <a:cubicBezTo>
                  <a:pt x="163" y="312"/>
                  <a:pt x="170" y="308"/>
                  <a:pt x="172" y="302"/>
                </a:cubicBezTo>
                <a:cubicBezTo>
                  <a:pt x="208" y="220"/>
                  <a:pt x="208" y="220"/>
                  <a:pt x="208" y="220"/>
                </a:cubicBezTo>
                <a:cubicBezTo>
                  <a:pt x="212" y="214"/>
                  <a:pt x="209" y="204"/>
                  <a:pt x="202" y="199"/>
                </a:cubicBezTo>
                <a:cubicBezTo>
                  <a:pt x="163" y="171"/>
                  <a:pt x="163" y="171"/>
                  <a:pt x="163" y="171"/>
                </a:cubicBezTo>
                <a:cubicBezTo>
                  <a:pt x="195" y="120"/>
                  <a:pt x="195" y="120"/>
                  <a:pt x="195" y="120"/>
                </a:cubicBezTo>
                <a:cubicBezTo>
                  <a:pt x="204" y="147"/>
                  <a:pt x="204" y="147"/>
                  <a:pt x="204" y="147"/>
                </a:cubicBezTo>
                <a:cubicBezTo>
                  <a:pt x="205" y="152"/>
                  <a:pt x="209" y="156"/>
                  <a:pt x="214" y="157"/>
                </a:cubicBezTo>
                <a:cubicBezTo>
                  <a:pt x="271" y="172"/>
                  <a:pt x="271" y="172"/>
                  <a:pt x="271" y="172"/>
                </a:cubicBezTo>
                <a:cubicBezTo>
                  <a:pt x="272" y="172"/>
                  <a:pt x="272" y="172"/>
                  <a:pt x="272" y="172"/>
                </a:cubicBezTo>
                <a:cubicBezTo>
                  <a:pt x="280" y="173"/>
                  <a:pt x="287" y="168"/>
                  <a:pt x="288" y="160"/>
                </a:cubicBezTo>
                <a:cubicBezTo>
                  <a:pt x="290" y="151"/>
                  <a:pt x="285" y="143"/>
                  <a:pt x="277" y="141"/>
                </a:cubicBezTo>
              </a:path>
            </a:pathLst>
          </a:custGeom>
          <a:solidFill>
            <a:schemeClr val="l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8" name="Google Shape;1428;p111"/>
          <p:cNvGrpSpPr/>
          <p:nvPr/>
        </p:nvGrpSpPr>
        <p:grpSpPr>
          <a:xfrm>
            <a:off x="6950868" y="1869939"/>
            <a:ext cx="762031" cy="608347"/>
            <a:chOff x="-440751" y="4283027"/>
            <a:chExt cx="637256" cy="630477"/>
          </a:xfrm>
        </p:grpSpPr>
        <p:sp>
          <p:nvSpPr>
            <p:cNvPr id="1429" name="Google Shape;1429;p111"/>
            <p:cNvSpPr/>
            <p:nvPr/>
          </p:nvSpPr>
          <p:spPr>
            <a:xfrm>
              <a:off x="-440751" y="4283027"/>
              <a:ext cx="637256" cy="630477"/>
            </a:xfrm>
            <a:custGeom>
              <a:avLst/>
              <a:gdLst/>
              <a:ahLst/>
              <a:cxnLst/>
              <a:rect l="l" t="t" r="r" b="b"/>
              <a:pathLst>
                <a:path w="752" h="744" extrusionOk="0">
                  <a:moveTo>
                    <a:pt x="0" y="744"/>
                  </a:moveTo>
                  <a:lnTo>
                    <a:pt x="752" y="744"/>
                  </a:lnTo>
                  <a:lnTo>
                    <a:pt x="752" y="0"/>
                  </a:lnTo>
                  <a:lnTo>
                    <a:pt x="0" y="0"/>
                  </a:lnTo>
                  <a:lnTo>
                    <a:pt x="0" y="744"/>
                  </a:lnTo>
                  <a:close/>
                  <a:moveTo>
                    <a:pt x="702" y="50"/>
                  </a:moveTo>
                  <a:lnTo>
                    <a:pt x="702" y="50"/>
                  </a:lnTo>
                  <a:close/>
                  <a:moveTo>
                    <a:pt x="702" y="695"/>
                  </a:moveTo>
                  <a:lnTo>
                    <a:pt x="50" y="695"/>
                  </a:lnTo>
                  <a:lnTo>
                    <a:pt x="50" y="50"/>
                  </a:lnTo>
                  <a:lnTo>
                    <a:pt x="702" y="50"/>
                  </a:lnTo>
                  <a:lnTo>
                    <a:pt x="702" y="69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1"/>
            <p:cNvSpPr/>
            <p:nvPr/>
          </p:nvSpPr>
          <p:spPr>
            <a:xfrm>
              <a:off x="-440751" y="4283027"/>
              <a:ext cx="637256" cy="630477"/>
            </a:xfrm>
            <a:custGeom>
              <a:avLst/>
              <a:gdLst/>
              <a:ahLst/>
              <a:cxnLst/>
              <a:rect l="l" t="t" r="r" b="b"/>
              <a:pathLst>
                <a:path w="752" h="744" extrusionOk="0">
                  <a:moveTo>
                    <a:pt x="0" y="744"/>
                  </a:moveTo>
                  <a:lnTo>
                    <a:pt x="752" y="744"/>
                  </a:lnTo>
                  <a:lnTo>
                    <a:pt x="752" y="0"/>
                  </a:lnTo>
                  <a:lnTo>
                    <a:pt x="0" y="0"/>
                  </a:lnTo>
                  <a:lnTo>
                    <a:pt x="0" y="744"/>
                  </a:lnTo>
                  <a:moveTo>
                    <a:pt x="702" y="50"/>
                  </a:moveTo>
                  <a:lnTo>
                    <a:pt x="702" y="50"/>
                  </a:lnTo>
                  <a:moveTo>
                    <a:pt x="702" y="695"/>
                  </a:moveTo>
                  <a:lnTo>
                    <a:pt x="50" y="695"/>
                  </a:lnTo>
                  <a:lnTo>
                    <a:pt x="50" y="50"/>
                  </a:lnTo>
                  <a:lnTo>
                    <a:pt x="702" y="50"/>
                  </a:lnTo>
                  <a:lnTo>
                    <a:pt x="702" y="695"/>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1"/>
            <p:cNvSpPr/>
            <p:nvPr/>
          </p:nvSpPr>
          <p:spPr>
            <a:xfrm>
              <a:off x="-346688" y="4449120"/>
              <a:ext cx="443198" cy="333034"/>
            </a:xfrm>
            <a:custGeom>
              <a:avLst/>
              <a:gdLst/>
              <a:ahLst/>
              <a:cxnLst/>
              <a:rect l="l" t="t" r="r" b="b"/>
              <a:pathLst>
                <a:path w="523" h="393" extrusionOk="0">
                  <a:moveTo>
                    <a:pt x="265" y="50"/>
                  </a:moveTo>
                  <a:lnTo>
                    <a:pt x="523" y="50"/>
                  </a:lnTo>
                  <a:lnTo>
                    <a:pt x="523" y="0"/>
                  </a:lnTo>
                  <a:lnTo>
                    <a:pt x="265" y="0"/>
                  </a:lnTo>
                  <a:lnTo>
                    <a:pt x="265" y="50"/>
                  </a:lnTo>
                  <a:close/>
                  <a:moveTo>
                    <a:pt x="192" y="220"/>
                  </a:moveTo>
                  <a:lnTo>
                    <a:pt x="523" y="220"/>
                  </a:lnTo>
                  <a:lnTo>
                    <a:pt x="523" y="170"/>
                  </a:lnTo>
                  <a:lnTo>
                    <a:pt x="192" y="170"/>
                  </a:lnTo>
                  <a:lnTo>
                    <a:pt x="192" y="220"/>
                  </a:lnTo>
                  <a:close/>
                  <a:moveTo>
                    <a:pt x="0" y="393"/>
                  </a:moveTo>
                  <a:lnTo>
                    <a:pt x="523" y="393"/>
                  </a:lnTo>
                  <a:lnTo>
                    <a:pt x="523" y="343"/>
                  </a:lnTo>
                  <a:lnTo>
                    <a:pt x="0" y="343"/>
                  </a:lnTo>
                  <a:lnTo>
                    <a:pt x="0" y="39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111"/>
            <p:cNvSpPr/>
            <p:nvPr/>
          </p:nvSpPr>
          <p:spPr>
            <a:xfrm>
              <a:off x="-358552" y="4363531"/>
              <a:ext cx="194058" cy="342356"/>
            </a:xfrm>
            <a:custGeom>
              <a:avLst/>
              <a:gdLst/>
              <a:ahLst/>
              <a:cxnLst/>
              <a:rect l="l" t="t" r="r" b="b"/>
              <a:pathLst>
                <a:path w="97" h="171" extrusionOk="0">
                  <a:moveTo>
                    <a:pt x="97" y="48"/>
                  </a:moveTo>
                  <a:cubicBezTo>
                    <a:pt x="97" y="22"/>
                    <a:pt x="75" y="0"/>
                    <a:pt x="48" y="0"/>
                  </a:cubicBezTo>
                  <a:cubicBezTo>
                    <a:pt x="22" y="0"/>
                    <a:pt x="0" y="22"/>
                    <a:pt x="0" y="48"/>
                  </a:cubicBezTo>
                  <a:cubicBezTo>
                    <a:pt x="0" y="72"/>
                    <a:pt x="18" y="92"/>
                    <a:pt x="40" y="96"/>
                  </a:cubicBezTo>
                  <a:cubicBezTo>
                    <a:pt x="41" y="107"/>
                    <a:pt x="41" y="107"/>
                    <a:pt x="41" y="107"/>
                  </a:cubicBezTo>
                  <a:cubicBezTo>
                    <a:pt x="34" y="109"/>
                    <a:pt x="34" y="109"/>
                    <a:pt x="34" y="109"/>
                  </a:cubicBezTo>
                  <a:cubicBezTo>
                    <a:pt x="34" y="164"/>
                    <a:pt x="34" y="164"/>
                    <a:pt x="34" y="164"/>
                  </a:cubicBezTo>
                  <a:cubicBezTo>
                    <a:pt x="34" y="164"/>
                    <a:pt x="40" y="171"/>
                    <a:pt x="49" y="171"/>
                  </a:cubicBezTo>
                  <a:cubicBezTo>
                    <a:pt x="58" y="170"/>
                    <a:pt x="63" y="164"/>
                    <a:pt x="63" y="164"/>
                  </a:cubicBezTo>
                  <a:cubicBezTo>
                    <a:pt x="63" y="109"/>
                    <a:pt x="63" y="109"/>
                    <a:pt x="63" y="109"/>
                  </a:cubicBezTo>
                  <a:cubicBezTo>
                    <a:pt x="57" y="108"/>
                    <a:pt x="57" y="108"/>
                    <a:pt x="57" y="108"/>
                  </a:cubicBezTo>
                  <a:cubicBezTo>
                    <a:pt x="56" y="96"/>
                    <a:pt x="56" y="96"/>
                    <a:pt x="56" y="96"/>
                  </a:cubicBezTo>
                  <a:cubicBezTo>
                    <a:pt x="79" y="92"/>
                    <a:pt x="97" y="72"/>
                    <a:pt x="97" y="48"/>
                  </a:cubicBezTo>
                  <a:moveTo>
                    <a:pt x="48" y="85"/>
                  </a:moveTo>
                  <a:cubicBezTo>
                    <a:pt x="28" y="85"/>
                    <a:pt x="11" y="69"/>
                    <a:pt x="11" y="48"/>
                  </a:cubicBezTo>
                  <a:cubicBezTo>
                    <a:pt x="11" y="28"/>
                    <a:pt x="28" y="11"/>
                    <a:pt x="48" y="11"/>
                  </a:cubicBezTo>
                  <a:cubicBezTo>
                    <a:pt x="69" y="11"/>
                    <a:pt x="86" y="28"/>
                    <a:pt x="86" y="48"/>
                  </a:cubicBezTo>
                  <a:cubicBezTo>
                    <a:pt x="86" y="69"/>
                    <a:pt x="69" y="85"/>
                    <a:pt x="48" y="8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3" name="Google Shape;1433;p111"/>
          <p:cNvSpPr/>
          <p:nvPr/>
        </p:nvSpPr>
        <p:spPr>
          <a:xfrm>
            <a:off x="8274321"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111"/>
          <p:cNvSpPr/>
          <p:nvPr/>
        </p:nvSpPr>
        <p:spPr>
          <a:xfrm>
            <a:off x="8412354" y="4613910"/>
            <a:ext cx="909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111"/>
          <p:cNvSpPr/>
          <p:nvPr/>
        </p:nvSpPr>
        <p:spPr>
          <a:xfrm>
            <a:off x="8548886"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111"/>
          <p:cNvSpPr/>
          <p:nvPr/>
        </p:nvSpPr>
        <p:spPr>
          <a:xfrm>
            <a:off x="8685925" y="4613910"/>
            <a:ext cx="924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111"/>
          <p:cNvSpPr/>
          <p:nvPr/>
        </p:nvSpPr>
        <p:spPr>
          <a:xfrm>
            <a:off x="8823960" y="4613910"/>
            <a:ext cx="91500" cy="91200"/>
          </a:xfrm>
          <a:prstGeom prst="ellipse">
            <a:avLst/>
          </a:prstGeom>
          <a:solidFill>
            <a:srgbClr val="1C9AD6"/>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38" name="Google Shape;1438;p111"/>
          <p:cNvPicPr preferRelativeResize="0"/>
          <p:nvPr/>
        </p:nvPicPr>
        <p:blipFill rotWithShape="1">
          <a:blip r:embed="rId3">
            <a:alphaModFix/>
          </a:blip>
          <a:srcRect/>
          <a:stretch/>
        </p:blipFill>
        <p:spPr>
          <a:xfrm>
            <a:off x="5442530" y="3138376"/>
            <a:ext cx="849749" cy="919275"/>
          </a:xfrm>
          <a:prstGeom prst="rect">
            <a:avLst/>
          </a:prstGeom>
          <a:noFill/>
          <a:ln>
            <a:noFill/>
          </a:ln>
        </p:spPr>
      </p:pic>
      <p:pic>
        <p:nvPicPr>
          <p:cNvPr id="1439" name="Google Shape;1439;p111"/>
          <p:cNvPicPr preferRelativeResize="0"/>
          <p:nvPr/>
        </p:nvPicPr>
        <p:blipFill rotWithShape="1">
          <a:blip r:embed="rId4">
            <a:alphaModFix/>
          </a:blip>
          <a:srcRect/>
          <a:stretch/>
        </p:blipFill>
        <p:spPr>
          <a:xfrm>
            <a:off x="4220233" y="1369654"/>
            <a:ext cx="746845" cy="746845"/>
          </a:xfrm>
          <a:prstGeom prst="rect">
            <a:avLst/>
          </a:prstGeom>
          <a:noFill/>
          <a:ln>
            <a:noFill/>
          </a:ln>
        </p:spPr>
      </p:pic>
      <p:pic>
        <p:nvPicPr>
          <p:cNvPr id="1440" name="Google Shape;1440;p111"/>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441" name="Google Shape;1441;p111"/>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9"/>
                                        </p:tgtEl>
                                        <p:attrNameLst>
                                          <p:attrName>style.visibility</p:attrName>
                                        </p:attrNameLst>
                                      </p:cBhvr>
                                      <p:to>
                                        <p:strVal val="visible"/>
                                      </p:to>
                                    </p:set>
                                    <p:animEffect transition="in" filter="fade">
                                      <p:cBhvr>
                                        <p:cTn id="7" dur="500"/>
                                        <p:tgtEl>
                                          <p:spTgt spid="14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15"/>
                                        </p:tgtEl>
                                        <p:attrNameLst>
                                          <p:attrName>style.visibility</p:attrName>
                                        </p:attrNameLst>
                                      </p:cBhvr>
                                      <p:to>
                                        <p:strVal val="visible"/>
                                      </p:to>
                                    </p:set>
                                    <p:animEffect transition="in" filter="fade">
                                      <p:cBhvr>
                                        <p:cTn id="11" dur="500"/>
                                        <p:tgtEl>
                                          <p:spTgt spid="1415"/>
                                        </p:tgtEl>
                                      </p:cBhvr>
                                    </p:animEffect>
                                  </p:childTnLst>
                                </p:cTn>
                              </p:par>
                              <p:par>
                                <p:cTn id="12" presetID="10" presetClass="entr" presetSubtype="0" fill="hold" nodeType="withEffect">
                                  <p:stCondLst>
                                    <p:cond delay="0"/>
                                  </p:stCondLst>
                                  <p:childTnLst>
                                    <p:set>
                                      <p:cBhvr>
                                        <p:cTn id="13" dur="1" fill="hold">
                                          <p:stCondLst>
                                            <p:cond delay="0"/>
                                          </p:stCondLst>
                                        </p:cTn>
                                        <p:tgtEl>
                                          <p:spTgt spid="1416"/>
                                        </p:tgtEl>
                                        <p:attrNameLst>
                                          <p:attrName>style.visibility</p:attrName>
                                        </p:attrNameLst>
                                      </p:cBhvr>
                                      <p:to>
                                        <p:strVal val="visible"/>
                                      </p:to>
                                    </p:set>
                                    <p:animEffect transition="in" filter="fade">
                                      <p:cBhvr>
                                        <p:cTn id="14" dur="500"/>
                                        <p:tgtEl>
                                          <p:spTgt spid="1416"/>
                                        </p:tgtEl>
                                      </p:cBhvr>
                                    </p:animEffect>
                                  </p:childTnLst>
                                </p:cTn>
                              </p:par>
                              <p:par>
                                <p:cTn id="15" presetID="10" presetClass="entr" presetSubtype="0" fill="hold" nodeType="withEffect">
                                  <p:stCondLst>
                                    <p:cond delay="0"/>
                                  </p:stCondLst>
                                  <p:childTnLst>
                                    <p:set>
                                      <p:cBhvr>
                                        <p:cTn id="16" dur="1" fill="hold">
                                          <p:stCondLst>
                                            <p:cond delay="0"/>
                                          </p:stCondLst>
                                        </p:cTn>
                                        <p:tgtEl>
                                          <p:spTgt spid="1417"/>
                                        </p:tgtEl>
                                        <p:attrNameLst>
                                          <p:attrName>style.visibility</p:attrName>
                                        </p:attrNameLst>
                                      </p:cBhvr>
                                      <p:to>
                                        <p:strVal val="visible"/>
                                      </p:to>
                                    </p:set>
                                    <p:animEffect transition="in" filter="fade">
                                      <p:cBhvr>
                                        <p:cTn id="17" dur="500"/>
                                        <p:tgtEl>
                                          <p:spTgt spid="1417"/>
                                        </p:tgtEl>
                                      </p:cBhvr>
                                    </p:animEffect>
                                  </p:childTnLst>
                                </p:cTn>
                              </p:par>
                              <p:par>
                                <p:cTn id="18" presetID="10" presetClass="entr" presetSubtype="0" fill="hold" nodeType="withEffect">
                                  <p:stCondLst>
                                    <p:cond delay="0"/>
                                  </p:stCondLst>
                                  <p:childTnLst>
                                    <p:set>
                                      <p:cBhvr>
                                        <p:cTn id="19" dur="1" fill="hold">
                                          <p:stCondLst>
                                            <p:cond delay="0"/>
                                          </p:stCondLst>
                                        </p:cTn>
                                        <p:tgtEl>
                                          <p:spTgt spid="1420"/>
                                        </p:tgtEl>
                                        <p:attrNameLst>
                                          <p:attrName>style.visibility</p:attrName>
                                        </p:attrNameLst>
                                      </p:cBhvr>
                                      <p:to>
                                        <p:strVal val="visible"/>
                                      </p:to>
                                    </p:set>
                                    <p:animEffect transition="in" filter="fade">
                                      <p:cBhvr>
                                        <p:cTn id="20" dur="500"/>
                                        <p:tgtEl>
                                          <p:spTgt spid="1420"/>
                                        </p:tgtEl>
                                      </p:cBhvr>
                                    </p:animEffect>
                                  </p:childTnLst>
                                </p:cTn>
                              </p:par>
                              <p:par>
                                <p:cTn id="21" presetID="10" presetClass="entr" presetSubtype="0" fill="hold" nodeType="withEffect">
                                  <p:stCondLst>
                                    <p:cond delay="0"/>
                                  </p:stCondLst>
                                  <p:childTnLst>
                                    <p:set>
                                      <p:cBhvr>
                                        <p:cTn id="22" dur="1" fill="hold">
                                          <p:stCondLst>
                                            <p:cond delay="0"/>
                                          </p:stCondLst>
                                        </p:cTn>
                                        <p:tgtEl>
                                          <p:spTgt spid="1428"/>
                                        </p:tgtEl>
                                        <p:attrNameLst>
                                          <p:attrName>style.visibility</p:attrName>
                                        </p:attrNameLst>
                                      </p:cBhvr>
                                      <p:to>
                                        <p:strVal val="visible"/>
                                      </p:to>
                                    </p:set>
                                    <p:animEffect transition="in" filter="fade">
                                      <p:cBhvr>
                                        <p:cTn id="23" dur="500"/>
                                        <p:tgtEl>
                                          <p:spTgt spid="1428"/>
                                        </p:tgtEl>
                                      </p:cBhvr>
                                    </p:animEffect>
                                  </p:childTnLst>
                                </p:cTn>
                              </p:par>
                              <p:par>
                                <p:cTn id="24" presetID="10" presetClass="entr" presetSubtype="0" fill="hold" nodeType="withEffect">
                                  <p:stCondLst>
                                    <p:cond delay="0"/>
                                  </p:stCondLst>
                                  <p:childTnLst>
                                    <p:set>
                                      <p:cBhvr>
                                        <p:cTn id="25" dur="1" fill="hold">
                                          <p:stCondLst>
                                            <p:cond delay="0"/>
                                          </p:stCondLst>
                                        </p:cTn>
                                        <p:tgtEl>
                                          <p:spTgt spid="1418"/>
                                        </p:tgtEl>
                                        <p:attrNameLst>
                                          <p:attrName>style.visibility</p:attrName>
                                        </p:attrNameLst>
                                      </p:cBhvr>
                                      <p:to>
                                        <p:strVal val="visible"/>
                                      </p:to>
                                    </p:set>
                                    <p:animEffect transition="in" filter="fade">
                                      <p:cBhvr>
                                        <p:cTn id="26" dur="500"/>
                                        <p:tgtEl>
                                          <p:spTgt spid="1418"/>
                                        </p:tgtEl>
                                      </p:cBhvr>
                                    </p:animEffect>
                                  </p:childTnLst>
                                </p:cTn>
                              </p:par>
                              <p:par>
                                <p:cTn id="27" presetID="10" presetClass="entr" presetSubtype="0" fill="hold" nodeType="withEffect">
                                  <p:stCondLst>
                                    <p:cond delay="0"/>
                                  </p:stCondLst>
                                  <p:childTnLst>
                                    <p:set>
                                      <p:cBhvr>
                                        <p:cTn id="28" dur="1" fill="hold">
                                          <p:stCondLst>
                                            <p:cond delay="0"/>
                                          </p:stCondLst>
                                        </p:cTn>
                                        <p:tgtEl>
                                          <p:spTgt spid="1419"/>
                                        </p:tgtEl>
                                        <p:attrNameLst>
                                          <p:attrName>style.visibility</p:attrName>
                                        </p:attrNameLst>
                                      </p:cBhvr>
                                      <p:to>
                                        <p:strVal val="visible"/>
                                      </p:to>
                                    </p:set>
                                    <p:animEffect transition="in" filter="fade">
                                      <p:cBhvr>
                                        <p:cTn id="29" dur="500"/>
                                        <p:tgtEl>
                                          <p:spTgt spid="1419"/>
                                        </p:tgtEl>
                                      </p:cBhvr>
                                    </p:animEffect>
                                  </p:childTnLst>
                                </p:cTn>
                              </p:par>
                              <p:par>
                                <p:cTn id="30" presetID="10" presetClass="entr" presetSubtype="0" fill="hold" nodeType="withEffect">
                                  <p:stCondLst>
                                    <p:cond delay="0"/>
                                  </p:stCondLst>
                                  <p:childTnLst>
                                    <p:set>
                                      <p:cBhvr>
                                        <p:cTn id="31" dur="1" fill="hold">
                                          <p:stCondLst>
                                            <p:cond delay="0"/>
                                          </p:stCondLst>
                                        </p:cTn>
                                        <p:tgtEl>
                                          <p:spTgt spid="1424"/>
                                        </p:tgtEl>
                                        <p:attrNameLst>
                                          <p:attrName>style.visibility</p:attrName>
                                        </p:attrNameLst>
                                      </p:cBhvr>
                                      <p:to>
                                        <p:strVal val="visible"/>
                                      </p:to>
                                    </p:set>
                                    <p:animEffect transition="in" filter="fade">
                                      <p:cBhvr>
                                        <p:cTn id="32" dur="500"/>
                                        <p:tgtEl>
                                          <p:spTgt spid="1424"/>
                                        </p:tgtEl>
                                      </p:cBhvr>
                                    </p:animEffect>
                                  </p:childTnLst>
                                </p:cTn>
                              </p:par>
                              <p:par>
                                <p:cTn id="33" presetID="10" presetClass="entr" presetSubtype="0" fill="hold" nodeType="withEffect">
                                  <p:stCondLst>
                                    <p:cond delay="0"/>
                                  </p:stCondLst>
                                  <p:childTnLst>
                                    <p:set>
                                      <p:cBhvr>
                                        <p:cTn id="34" dur="1" fill="hold">
                                          <p:stCondLst>
                                            <p:cond delay="0"/>
                                          </p:stCondLst>
                                        </p:cTn>
                                        <p:tgtEl>
                                          <p:spTgt spid="1427"/>
                                        </p:tgtEl>
                                        <p:attrNameLst>
                                          <p:attrName>style.visibility</p:attrName>
                                        </p:attrNameLst>
                                      </p:cBhvr>
                                      <p:to>
                                        <p:strVal val="visible"/>
                                      </p:to>
                                    </p:set>
                                    <p:animEffect transition="in" filter="fade">
                                      <p:cBhvr>
                                        <p:cTn id="35" dur="500"/>
                                        <p:tgtEl>
                                          <p:spTgt spid="14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13">
                                            <p:txEl>
                                              <p:pRg st="0" end="0"/>
                                            </p:txEl>
                                          </p:spTgt>
                                        </p:tgtEl>
                                        <p:attrNameLst>
                                          <p:attrName>style.visibility</p:attrName>
                                        </p:attrNameLst>
                                      </p:cBhvr>
                                      <p:to>
                                        <p:strVal val="visible"/>
                                      </p:to>
                                    </p:set>
                                    <p:animEffect transition="in" filter="fade">
                                      <p:cBhvr>
                                        <p:cTn id="40" dur="500"/>
                                        <p:tgtEl>
                                          <p:spTgt spid="14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14">
                                            <p:txEl>
                                              <p:pRg st="0" end="0"/>
                                            </p:txEl>
                                          </p:spTgt>
                                        </p:tgtEl>
                                        <p:attrNameLst>
                                          <p:attrName>style.visibility</p:attrName>
                                        </p:attrNameLst>
                                      </p:cBhvr>
                                      <p:to>
                                        <p:strVal val="visible"/>
                                      </p:to>
                                    </p:set>
                                    <p:animEffect transition="in" filter="fade">
                                      <p:cBhvr>
                                        <p:cTn id="45" dur="500"/>
                                        <p:tgtEl>
                                          <p:spTgt spid="141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12">
                                            <p:txEl>
                                              <p:pRg st="0" end="0"/>
                                            </p:txEl>
                                          </p:spTgt>
                                        </p:tgtEl>
                                        <p:attrNameLst>
                                          <p:attrName>style.visibility</p:attrName>
                                        </p:attrNameLst>
                                      </p:cBhvr>
                                      <p:to>
                                        <p:strVal val="visible"/>
                                      </p:to>
                                    </p:set>
                                    <p:animEffect transition="in" filter="fade">
                                      <p:cBhvr>
                                        <p:cTn id="50" dur="500"/>
                                        <p:tgtEl>
                                          <p:spTgt spid="141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10">
                                            <p:txEl>
                                              <p:pRg st="0" end="0"/>
                                            </p:txEl>
                                          </p:spTgt>
                                        </p:tgtEl>
                                        <p:attrNameLst>
                                          <p:attrName>style.visibility</p:attrName>
                                        </p:attrNameLst>
                                      </p:cBhvr>
                                      <p:to>
                                        <p:strVal val="visible"/>
                                      </p:to>
                                    </p:set>
                                    <p:animEffect transition="in" filter="fade">
                                      <p:cBhvr>
                                        <p:cTn id="55" dur="500"/>
                                        <p:tgtEl>
                                          <p:spTgt spid="14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11">
                                            <p:txEl>
                                              <p:pRg st="0" end="0"/>
                                            </p:txEl>
                                          </p:spTgt>
                                        </p:tgtEl>
                                        <p:attrNameLst>
                                          <p:attrName>style.visibility</p:attrName>
                                        </p:attrNameLst>
                                      </p:cBhvr>
                                      <p:to>
                                        <p:strVal val="visible"/>
                                      </p:to>
                                    </p:set>
                                    <p:animEffect transition="in" filter="fade">
                                      <p:cBhvr>
                                        <p:cTn id="60" dur="500"/>
                                        <p:tgtEl>
                                          <p:spTgt spid="1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79"/>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510" name="Google Shape;510;p79"/>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511" name="Google Shape;511;p79"/>
          <p:cNvPicPr preferRelativeResize="0"/>
          <p:nvPr/>
        </p:nvPicPr>
        <p:blipFill>
          <a:blip r:embed="rId5">
            <a:alphaModFix/>
          </a:blip>
          <a:stretch>
            <a:fillRect/>
          </a:stretch>
        </p:blipFill>
        <p:spPr>
          <a:xfrm>
            <a:off x="2516550" y="1675850"/>
            <a:ext cx="2202150" cy="2202150"/>
          </a:xfrm>
          <a:prstGeom prst="rect">
            <a:avLst/>
          </a:prstGeom>
          <a:noFill/>
          <a:ln>
            <a:noFill/>
          </a:ln>
        </p:spPr>
      </p:pic>
      <p:sp>
        <p:nvSpPr>
          <p:cNvPr id="512" name="Google Shape;512;p79"/>
          <p:cNvSpPr txBox="1"/>
          <p:nvPr/>
        </p:nvSpPr>
        <p:spPr>
          <a:xfrm>
            <a:off x="2787075" y="4223325"/>
            <a:ext cx="1508700" cy="3999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b="1">
                <a:solidFill>
                  <a:schemeClr val="dk1"/>
                </a:solidFill>
                <a:latin typeface="Bree Serif"/>
                <a:ea typeface="Bree Serif"/>
                <a:cs typeface="Bree Serif"/>
                <a:sym typeface="Bree Serif"/>
              </a:rPr>
              <a:t>Aisyah</a:t>
            </a:r>
            <a:endParaRPr sz="1800">
              <a:latin typeface="Bree Serif"/>
              <a:ea typeface="Bree Serif"/>
              <a:cs typeface="Bree Serif"/>
              <a:sym typeface="Bree Serif"/>
            </a:endParaRPr>
          </a:p>
        </p:txBody>
      </p:sp>
      <p:sp>
        <p:nvSpPr>
          <p:cNvPr id="513" name="Google Shape;513;p79"/>
          <p:cNvSpPr txBox="1"/>
          <p:nvPr/>
        </p:nvSpPr>
        <p:spPr>
          <a:xfrm>
            <a:off x="2183250" y="382825"/>
            <a:ext cx="5392800" cy="92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600" dirty="0" smtClean="0">
                <a:latin typeface="Bree Serif"/>
                <a:ea typeface="Bree Serif"/>
                <a:cs typeface="Bree Serif"/>
                <a:sym typeface="Bree Serif"/>
              </a:rPr>
              <a:t>T</a:t>
            </a:r>
            <a:r>
              <a:rPr lang="id-ID" sz="2600" dirty="0" smtClean="0">
                <a:latin typeface="Bree Serif"/>
                <a:ea typeface="Bree Serif"/>
                <a:cs typeface="Bree Serif"/>
                <a:sym typeface="Bree Serif"/>
              </a:rPr>
              <a:t>I</a:t>
            </a:r>
            <a:r>
              <a:rPr lang="en-US" sz="2600" dirty="0" smtClean="0">
                <a:latin typeface="Bree Serif"/>
                <a:ea typeface="Bree Serif"/>
                <a:cs typeface="Bree Serif"/>
                <a:sym typeface="Bree Serif"/>
              </a:rPr>
              <a:t>M </a:t>
            </a:r>
            <a:r>
              <a:rPr lang="en-US" sz="2600" dirty="0">
                <a:latin typeface="Bree Serif"/>
                <a:ea typeface="Bree Serif"/>
                <a:cs typeface="Bree Serif"/>
                <a:sym typeface="Bree Serif"/>
              </a:rPr>
              <a:t>FASILITATOR PELATIHAN</a:t>
            </a:r>
            <a:endParaRPr sz="2600">
              <a:latin typeface="Bree Serif"/>
              <a:ea typeface="Bree Serif"/>
              <a:cs typeface="Bree Serif"/>
              <a:sym typeface="Bree Serif"/>
            </a:endParaRPr>
          </a:p>
          <a:p>
            <a:pPr marL="0" lvl="0" indent="0" algn="ctr" rtl="0">
              <a:lnSpc>
                <a:spcPct val="115000"/>
              </a:lnSpc>
              <a:spcBef>
                <a:spcPts val="0"/>
              </a:spcBef>
              <a:spcAft>
                <a:spcPts val="0"/>
              </a:spcAft>
              <a:buNone/>
            </a:pPr>
            <a:r>
              <a:rPr lang="en-US" sz="2600" dirty="0">
                <a:latin typeface="Bree Serif"/>
                <a:ea typeface="Bree Serif"/>
                <a:cs typeface="Bree Serif"/>
                <a:sym typeface="Bree Serif"/>
              </a:rPr>
              <a:t>UNIVERSITAS INDONESIA</a:t>
            </a:r>
            <a:endParaRPr sz="2600">
              <a:latin typeface="Bree Serif"/>
              <a:ea typeface="Bree Serif"/>
              <a:cs typeface="Bree Serif"/>
              <a:sym typeface="Bree Serif"/>
            </a:endParaRPr>
          </a:p>
        </p:txBody>
      </p:sp>
      <p:pic>
        <p:nvPicPr>
          <p:cNvPr id="514" name="Google Shape;514;p79"/>
          <p:cNvPicPr preferRelativeResize="0"/>
          <p:nvPr/>
        </p:nvPicPr>
        <p:blipFill>
          <a:blip r:embed="rId6">
            <a:alphaModFix/>
          </a:blip>
          <a:stretch>
            <a:fillRect/>
          </a:stretch>
        </p:blipFill>
        <p:spPr>
          <a:xfrm>
            <a:off x="4592600" y="1381050"/>
            <a:ext cx="2315500" cy="2420749"/>
          </a:xfrm>
          <a:prstGeom prst="rect">
            <a:avLst/>
          </a:prstGeom>
          <a:noFill/>
          <a:ln>
            <a:noFill/>
          </a:ln>
        </p:spPr>
      </p:pic>
      <p:pic>
        <p:nvPicPr>
          <p:cNvPr id="515" name="Google Shape;515;p79"/>
          <p:cNvPicPr preferRelativeResize="0"/>
          <p:nvPr/>
        </p:nvPicPr>
        <p:blipFill>
          <a:blip r:embed="rId7">
            <a:alphaModFix/>
          </a:blip>
          <a:stretch>
            <a:fillRect/>
          </a:stretch>
        </p:blipFill>
        <p:spPr>
          <a:xfrm>
            <a:off x="6755700" y="1599650"/>
            <a:ext cx="2315500" cy="2258824"/>
          </a:xfrm>
          <a:prstGeom prst="rect">
            <a:avLst/>
          </a:prstGeom>
          <a:noFill/>
          <a:ln>
            <a:noFill/>
          </a:ln>
        </p:spPr>
      </p:pic>
      <p:grpSp>
        <p:nvGrpSpPr>
          <p:cNvPr id="2" name="Group 1"/>
          <p:cNvGrpSpPr/>
          <p:nvPr/>
        </p:nvGrpSpPr>
        <p:grpSpPr>
          <a:xfrm>
            <a:off x="187550" y="1562500"/>
            <a:ext cx="2315500" cy="3060725"/>
            <a:chOff x="187550" y="1562500"/>
            <a:chExt cx="2315500" cy="3060725"/>
          </a:xfrm>
        </p:grpSpPr>
        <p:pic>
          <p:nvPicPr>
            <p:cNvPr id="516" name="Google Shape;516;p79"/>
            <p:cNvPicPr preferRelativeResize="0"/>
            <p:nvPr/>
          </p:nvPicPr>
          <p:blipFill>
            <a:blip r:embed="rId8">
              <a:alphaModFix/>
            </a:blip>
            <a:stretch>
              <a:fillRect/>
            </a:stretch>
          </p:blipFill>
          <p:spPr>
            <a:xfrm>
              <a:off x="187550" y="1562500"/>
              <a:ext cx="2315500" cy="2315500"/>
            </a:xfrm>
            <a:prstGeom prst="rect">
              <a:avLst/>
            </a:prstGeom>
            <a:noFill/>
            <a:ln>
              <a:noFill/>
            </a:ln>
          </p:spPr>
        </p:pic>
        <p:sp>
          <p:nvSpPr>
            <p:cNvPr id="517" name="Google Shape;517;p79"/>
            <p:cNvSpPr txBox="1"/>
            <p:nvPr/>
          </p:nvSpPr>
          <p:spPr>
            <a:xfrm>
              <a:off x="592500" y="4223325"/>
              <a:ext cx="1508700" cy="3999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b="1">
                  <a:solidFill>
                    <a:schemeClr val="dk1"/>
                  </a:solidFill>
                  <a:latin typeface="Bree Serif"/>
                  <a:ea typeface="Bree Serif"/>
                  <a:cs typeface="Bree Serif"/>
                  <a:sym typeface="Bree Serif"/>
                </a:rPr>
                <a:t>Zulfa</a:t>
              </a:r>
              <a:endParaRPr sz="1800">
                <a:latin typeface="Bree Serif"/>
                <a:ea typeface="Bree Serif"/>
                <a:cs typeface="Bree Serif"/>
                <a:sym typeface="Bree Serif"/>
              </a:endParaRPr>
            </a:p>
          </p:txBody>
        </p:sp>
      </p:grpSp>
      <p:sp>
        <p:nvSpPr>
          <p:cNvPr id="518" name="Google Shape;518;p79"/>
          <p:cNvSpPr txBox="1"/>
          <p:nvPr/>
        </p:nvSpPr>
        <p:spPr>
          <a:xfrm>
            <a:off x="4901625" y="4223325"/>
            <a:ext cx="1508700" cy="3999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b="1">
                <a:solidFill>
                  <a:schemeClr val="dk1"/>
                </a:solidFill>
                <a:latin typeface="Bree Serif"/>
                <a:ea typeface="Bree Serif"/>
                <a:cs typeface="Bree Serif"/>
                <a:sym typeface="Bree Serif"/>
              </a:rPr>
              <a:t>Ferdinan</a:t>
            </a:r>
            <a:endParaRPr sz="1800">
              <a:latin typeface="Bree Serif"/>
              <a:ea typeface="Bree Serif"/>
              <a:cs typeface="Bree Serif"/>
              <a:sym typeface="Bree Serif"/>
            </a:endParaRPr>
          </a:p>
        </p:txBody>
      </p:sp>
      <p:sp>
        <p:nvSpPr>
          <p:cNvPr id="519" name="Google Shape;519;p79"/>
          <p:cNvSpPr txBox="1"/>
          <p:nvPr/>
        </p:nvSpPr>
        <p:spPr>
          <a:xfrm>
            <a:off x="7159100" y="4223325"/>
            <a:ext cx="1508700" cy="3999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b="1">
                <a:solidFill>
                  <a:schemeClr val="dk1"/>
                </a:solidFill>
                <a:latin typeface="Bree Serif"/>
                <a:ea typeface="Bree Serif"/>
                <a:cs typeface="Bree Serif"/>
                <a:sym typeface="Bree Serif"/>
              </a:rPr>
              <a:t>Haura</a:t>
            </a:r>
            <a:endParaRPr sz="1800">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11"/>
                                        </p:tgtEl>
                                        <p:attrNameLst>
                                          <p:attrName>style.visibility</p:attrName>
                                        </p:attrNameLst>
                                      </p:cBhvr>
                                      <p:to>
                                        <p:strVal val="visible"/>
                                      </p:to>
                                    </p:set>
                                    <p:anim calcmode="lin" valueType="num">
                                      <p:cBhvr>
                                        <p:cTn id="15" dur="1000" fill="hold"/>
                                        <p:tgtEl>
                                          <p:spTgt spid="511"/>
                                        </p:tgtEl>
                                        <p:attrNameLst>
                                          <p:attrName>ppt_w</p:attrName>
                                        </p:attrNameLst>
                                      </p:cBhvr>
                                      <p:tavLst>
                                        <p:tav tm="0">
                                          <p:val>
                                            <p:fltVal val="0"/>
                                          </p:val>
                                        </p:tav>
                                        <p:tav tm="100000">
                                          <p:val>
                                            <p:strVal val="#ppt_w"/>
                                          </p:val>
                                        </p:tav>
                                      </p:tavLst>
                                    </p:anim>
                                    <p:anim calcmode="lin" valueType="num">
                                      <p:cBhvr>
                                        <p:cTn id="16" dur="1000" fill="hold"/>
                                        <p:tgtEl>
                                          <p:spTgt spid="511"/>
                                        </p:tgtEl>
                                        <p:attrNameLst>
                                          <p:attrName>ppt_h</p:attrName>
                                        </p:attrNameLst>
                                      </p:cBhvr>
                                      <p:tavLst>
                                        <p:tav tm="0">
                                          <p:val>
                                            <p:fltVal val="0"/>
                                          </p:val>
                                        </p:tav>
                                        <p:tav tm="100000">
                                          <p:val>
                                            <p:strVal val="#ppt_h"/>
                                          </p:val>
                                        </p:tav>
                                      </p:tavLst>
                                    </p:anim>
                                    <p:anim calcmode="lin" valueType="num">
                                      <p:cBhvr>
                                        <p:cTn id="17" dur="1000" fill="hold"/>
                                        <p:tgtEl>
                                          <p:spTgt spid="511"/>
                                        </p:tgtEl>
                                        <p:attrNameLst>
                                          <p:attrName>style.rotation</p:attrName>
                                        </p:attrNameLst>
                                      </p:cBhvr>
                                      <p:tavLst>
                                        <p:tav tm="0">
                                          <p:val>
                                            <p:fltVal val="90"/>
                                          </p:val>
                                        </p:tav>
                                        <p:tav tm="100000">
                                          <p:val>
                                            <p:fltVal val="0"/>
                                          </p:val>
                                        </p:tav>
                                      </p:tavLst>
                                    </p:anim>
                                    <p:animEffect transition="in" filter="fade">
                                      <p:cBhvr>
                                        <p:cTn id="18" dur="1000"/>
                                        <p:tgtEl>
                                          <p:spTgt spid="5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12"/>
                                        </p:tgtEl>
                                        <p:attrNameLst>
                                          <p:attrName>style.visibility</p:attrName>
                                        </p:attrNameLst>
                                      </p:cBhvr>
                                      <p:to>
                                        <p:strVal val="visible"/>
                                      </p:to>
                                    </p:set>
                                    <p:anim calcmode="lin" valueType="num">
                                      <p:cBhvr>
                                        <p:cTn id="21" dur="1000" fill="hold"/>
                                        <p:tgtEl>
                                          <p:spTgt spid="512"/>
                                        </p:tgtEl>
                                        <p:attrNameLst>
                                          <p:attrName>ppt_w</p:attrName>
                                        </p:attrNameLst>
                                      </p:cBhvr>
                                      <p:tavLst>
                                        <p:tav tm="0">
                                          <p:val>
                                            <p:fltVal val="0"/>
                                          </p:val>
                                        </p:tav>
                                        <p:tav tm="100000">
                                          <p:val>
                                            <p:strVal val="#ppt_w"/>
                                          </p:val>
                                        </p:tav>
                                      </p:tavLst>
                                    </p:anim>
                                    <p:anim calcmode="lin" valueType="num">
                                      <p:cBhvr>
                                        <p:cTn id="22" dur="1000" fill="hold"/>
                                        <p:tgtEl>
                                          <p:spTgt spid="512"/>
                                        </p:tgtEl>
                                        <p:attrNameLst>
                                          <p:attrName>ppt_h</p:attrName>
                                        </p:attrNameLst>
                                      </p:cBhvr>
                                      <p:tavLst>
                                        <p:tav tm="0">
                                          <p:val>
                                            <p:fltVal val="0"/>
                                          </p:val>
                                        </p:tav>
                                        <p:tav tm="100000">
                                          <p:val>
                                            <p:strVal val="#ppt_h"/>
                                          </p:val>
                                        </p:tav>
                                      </p:tavLst>
                                    </p:anim>
                                    <p:anim calcmode="lin" valueType="num">
                                      <p:cBhvr>
                                        <p:cTn id="23" dur="1000" fill="hold"/>
                                        <p:tgtEl>
                                          <p:spTgt spid="512"/>
                                        </p:tgtEl>
                                        <p:attrNameLst>
                                          <p:attrName>style.rotation</p:attrName>
                                        </p:attrNameLst>
                                      </p:cBhvr>
                                      <p:tavLst>
                                        <p:tav tm="0">
                                          <p:val>
                                            <p:fltVal val="90"/>
                                          </p:val>
                                        </p:tav>
                                        <p:tav tm="100000">
                                          <p:val>
                                            <p:fltVal val="0"/>
                                          </p:val>
                                        </p:tav>
                                      </p:tavLst>
                                    </p:anim>
                                    <p:animEffect transition="in" filter="fade">
                                      <p:cBhvr>
                                        <p:cTn id="24" dur="1000"/>
                                        <p:tgtEl>
                                          <p:spTgt spid="51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14"/>
                                        </p:tgtEl>
                                        <p:attrNameLst>
                                          <p:attrName>style.visibility</p:attrName>
                                        </p:attrNameLst>
                                      </p:cBhvr>
                                      <p:to>
                                        <p:strVal val="visible"/>
                                      </p:to>
                                    </p:set>
                                    <p:anim calcmode="lin" valueType="num">
                                      <p:cBhvr>
                                        <p:cTn id="29" dur="1000" fill="hold"/>
                                        <p:tgtEl>
                                          <p:spTgt spid="514"/>
                                        </p:tgtEl>
                                        <p:attrNameLst>
                                          <p:attrName>ppt_w</p:attrName>
                                        </p:attrNameLst>
                                      </p:cBhvr>
                                      <p:tavLst>
                                        <p:tav tm="0">
                                          <p:val>
                                            <p:fltVal val="0"/>
                                          </p:val>
                                        </p:tav>
                                        <p:tav tm="100000">
                                          <p:val>
                                            <p:strVal val="#ppt_w"/>
                                          </p:val>
                                        </p:tav>
                                      </p:tavLst>
                                    </p:anim>
                                    <p:anim calcmode="lin" valueType="num">
                                      <p:cBhvr>
                                        <p:cTn id="30" dur="1000" fill="hold"/>
                                        <p:tgtEl>
                                          <p:spTgt spid="514"/>
                                        </p:tgtEl>
                                        <p:attrNameLst>
                                          <p:attrName>ppt_h</p:attrName>
                                        </p:attrNameLst>
                                      </p:cBhvr>
                                      <p:tavLst>
                                        <p:tav tm="0">
                                          <p:val>
                                            <p:fltVal val="0"/>
                                          </p:val>
                                        </p:tav>
                                        <p:tav tm="100000">
                                          <p:val>
                                            <p:strVal val="#ppt_h"/>
                                          </p:val>
                                        </p:tav>
                                      </p:tavLst>
                                    </p:anim>
                                    <p:anim calcmode="lin" valueType="num">
                                      <p:cBhvr>
                                        <p:cTn id="31" dur="1000" fill="hold"/>
                                        <p:tgtEl>
                                          <p:spTgt spid="514"/>
                                        </p:tgtEl>
                                        <p:attrNameLst>
                                          <p:attrName>style.rotation</p:attrName>
                                        </p:attrNameLst>
                                      </p:cBhvr>
                                      <p:tavLst>
                                        <p:tav tm="0">
                                          <p:val>
                                            <p:fltVal val="90"/>
                                          </p:val>
                                        </p:tav>
                                        <p:tav tm="100000">
                                          <p:val>
                                            <p:fltVal val="0"/>
                                          </p:val>
                                        </p:tav>
                                      </p:tavLst>
                                    </p:anim>
                                    <p:animEffect transition="in" filter="fade">
                                      <p:cBhvr>
                                        <p:cTn id="32" dur="1000"/>
                                        <p:tgtEl>
                                          <p:spTgt spid="514"/>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18"/>
                                        </p:tgtEl>
                                        <p:attrNameLst>
                                          <p:attrName>style.visibility</p:attrName>
                                        </p:attrNameLst>
                                      </p:cBhvr>
                                      <p:to>
                                        <p:strVal val="visible"/>
                                      </p:to>
                                    </p:set>
                                    <p:anim calcmode="lin" valueType="num">
                                      <p:cBhvr>
                                        <p:cTn id="35" dur="1000" fill="hold"/>
                                        <p:tgtEl>
                                          <p:spTgt spid="518"/>
                                        </p:tgtEl>
                                        <p:attrNameLst>
                                          <p:attrName>ppt_w</p:attrName>
                                        </p:attrNameLst>
                                      </p:cBhvr>
                                      <p:tavLst>
                                        <p:tav tm="0">
                                          <p:val>
                                            <p:fltVal val="0"/>
                                          </p:val>
                                        </p:tav>
                                        <p:tav tm="100000">
                                          <p:val>
                                            <p:strVal val="#ppt_w"/>
                                          </p:val>
                                        </p:tav>
                                      </p:tavLst>
                                    </p:anim>
                                    <p:anim calcmode="lin" valueType="num">
                                      <p:cBhvr>
                                        <p:cTn id="36" dur="1000" fill="hold"/>
                                        <p:tgtEl>
                                          <p:spTgt spid="518"/>
                                        </p:tgtEl>
                                        <p:attrNameLst>
                                          <p:attrName>ppt_h</p:attrName>
                                        </p:attrNameLst>
                                      </p:cBhvr>
                                      <p:tavLst>
                                        <p:tav tm="0">
                                          <p:val>
                                            <p:fltVal val="0"/>
                                          </p:val>
                                        </p:tav>
                                        <p:tav tm="100000">
                                          <p:val>
                                            <p:strVal val="#ppt_h"/>
                                          </p:val>
                                        </p:tav>
                                      </p:tavLst>
                                    </p:anim>
                                    <p:anim calcmode="lin" valueType="num">
                                      <p:cBhvr>
                                        <p:cTn id="37" dur="1000" fill="hold"/>
                                        <p:tgtEl>
                                          <p:spTgt spid="518"/>
                                        </p:tgtEl>
                                        <p:attrNameLst>
                                          <p:attrName>style.rotation</p:attrName>
                                        </p:attrNameLst>
                                      </p:cBhvr>
                                      <p:tavLst>
                                        <p:tav tm="0">
                                          <p:val>
                                            <p:fltVal val="90"/>
                                          </p:val>
                                        </p:tav>
                                        <p:tav tm="100000">
                                          <p:val>
                                            <p:fltVal val="0"/>
                                          </p:val>
                                        </p:tav>
                                      </p:tavLst>
                                    </p:anim>
                                    <p:animEffect transition="in" filter="fade">
                                      <p:cBhvr>
                                        <p:cTn id="38" dur="1000"/>
                                        <p:tgtEl>
                                          <p:spTgt spid="51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15"/>
                                        </p:tgtEl>
                                        <p:attrNameLst>
                                          <p:attrName>style.visibility</p:attrName>
                                        </p:attrNameLst>
                                      </p:cBhvr>
                                      <p:to>
                                        <p:strVal val="visible"/>
                                      </p:to>
                                    </p:set>
                                    <p:anim calcmode="lin" valueType="num">
                                      <p:cBhvr>
                                        <p:cTn id="43" dur="1000" fill="hold"/>
                                        <p:tgtEl>
                                          <p:spTgt spid="515"/>
                                        </p:tgtEl>
                                        <p:attrNameLst>
                                          <p:attrName>ppt_w</p:attrName>
                                        </p:attrNameLst>
                                      </p:cBhvr>
                                      <p:tavLst>
                                        <p:tav tm="0">
                                          <p:val>
                                            <p:fltVal val="0"/>
                                          </p:val>
                                        </p:tav>
                                        <p:tav tm="100000">
                                          <p:val>
                                            <p:strVal val="#ppt_w"/>
                                          </p:val>
                                        </p:tav>
                                      </p:tavLst>
                                    </p:anim>
                                    <p:anim calcmode="lin" valueType="num">
                                      <p:cBhvr>
                                        <p:cTn id="44" dur="1000" fill="hold"/>
                                        <p:tgtEl>
                                          <p:spTgt spid="515"/>
                                        </p:tgtEl>
                                        <p:attrNameLst>
                                          <p:attrName>ppt_h</p:attrName>
                                        </p:attrNameLst>
                                      </p:cBhvr>
                                      <p:tavLst>
                                        <p:tav tm="0">
                                          <p:val>
                                            <p:fltVal val="0"/>
                                          </p:val>
                                        </p:tav>
                                        <p:tav tm="100000">
                                          <p:val>
                                            <p:strVal val="#ppt_h"/>
                                          </p:val>
                                        </p:tav>
                                      </p:tavLst>
                                    </p:anim>
                                    <p:anim calcmode="lin" valueType="num">
                                      <p:cBhvr>
                                        <p:cTn id="45" dur="1000" fill="hold"/>
                                        <p:tgtEl>
                                          <p:spTgt spid="515"/>
                                        </p:tgtEl>
                                        <p:attrNameLst>
                                          <p:attrName>style.rotation</p:attrName>
                                        </p:attrNameLst>
                                      </p:cBhvr>
                                      <p:tavLst>
                                        <p:tav tm="0">
                                          <p:val>
                                            <p:fltVal val="90"/>
                                          </p:val>
                                        </p:tav>
                                        <p:tav tm="100000">
                                          <p:val>
                                            <p:fltVal val="0"/>
                                          </p:val>
                                        </p:tav>
                                      </p:tavLst>
                                    </p:anim>
                                    <p:animEffect transition="in" filter="fade">
                                      <p:cBhvr>
                                        <p:cTn id="46" dur="1000"/>
                                        <p:tgtEl>
                                          <p:spTgt spid="51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19"/>
                                        </p:tgtEl>
                                        <p:attrNameLst>
                                          <p:attrName>style.visibility</p:attrName>
                                        </p:attrNameLst>
                                      </p:cBhvr>
                                      <p:to>
                                        <p:strVal val="visible"/>
                                      </p:to>
                                    </p:set>
                                    <p:anim calcmode="lin" valueType="num">
                                      <p:cBhvr>
                                        <p:cTn id="49" dur="1000" fill="hold"/>
                                        <p:tgtEl>
                                          <p:spTgt spid="519"/>
                                        </p:tgtEl>
                                        <p:attrNameLst>
                                          <p:attrName>ppt_w</p:attrName>
                                        </p:attrNameLst>
                                      </p:cBhvr>
                                      <p:tavLst>
                                        <p:tav tm="0">
                                          <p:val>
                                            <p:fltVal val="0"/>
                                          </p:val>
                                        </p:tav>
                                        <p:tav tm="100000">
                                          <p:val>
                                            <p:strVal val="#ppt_w"/>
                                          </p:val>
                                        </p:tav>
                                      </p:tavLst>
                                    </p:anim>
                                    <p:anim calcmode="lin" valueType="num">
                                      <p:cBhvr>
                                        <p:cTn id="50" dur="1000" fill="hold"/>
                                        <p:tgtEl>
                                          <p:spTgt spid="519"/>
                                        </p:tgtEl>
                                        <p:attrNameLst>
                                          <p:attrName>ppt_h</p:attrName>
                                        </p:attrNameLst>
                                      </p:cBhvr>
                                      <p:tavLst>
                                        <p:tav tm="0">
                                          <p:val>
                                            <p:fltVal val="0"/>
                                          </p:val>
                                        </p:tav>
                                        <p:tav tm="100000">
                                          <p:val>
                                            <p:strVal val="#ppt_h"/>
                                          </p:val>
                                        </p:tav>
                                      </p:tavLst>
                                    </p:anim>
                                    <p:anim calcmode="lin" valueType="num">
                                      <p:cBhvr>
                                        <p:cTn id="51" dur="1000" fill="hold"/>
                                        <p:tgtEl>
                                          <p:spTgt spid="519"/>
                                        </p:tgtEl>
                                        <p:attrNameLst>
                                          <p:attrName>style.rotation</p:attrName>
                                        </p:attrNameLst>
                                      </p:cBhvr>
                                      <p:tavLst>
                                        <p:tav tm="0">
                                          <p:val>
                                            <p:fltVal val="90"/>
                                          </p:val>
                                        </p:tav>
                                        <p:tav tm="100000">
                                          <p:val>
                                            <p:fltVal val="0"/>
                                          </p:val>
                                        </p:tav>
                                      </p:tavLst>
                                    </p:anim>
                                    <p:animEffect transition="in" filter="fade">
                                      <p:cBhvr>
                                        <p:cTn id="52" dur="10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518" grpId="0" animBg="1"/>
      <p:bldP spid="5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12"/>
          <p:cNvSpPr/>
          <p:nvPr/>
        </p:nvSpPr>
        <p:spPr>
          <a:xfrm>
            <a:off x="8610602" y="1564710"/>
            <a:ext cx="354300" cy="354900"/>
          </a:xfrm>
          <a:prstGeom prst="ellipse">
            <a:avLst/>
          </a:prstGeom>
          <a:solidFill>
            <a:schemeClr val="accent1"/>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47" name="Google Shape;1447;p112"/>
          <p:cNvSpPr/>
          <p:nvPr/>
        </p:nvSpPr>
        <p:spPr>
          <a:xfrm>
            <a:off x="8610626" y="2214564"/>
            <a:ext cx="354300" cy="354300"/>
          </a:xfrm>
          <a:prstGeom prst="ellipse">
            <a:avLst/>
          </a:prstGeom>
          <a:solidFill>
            <a:schemeClr val="accent2"/>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48" name="Google Shape;1448;p112"/>
          <p:cNvSpPr/>
          <p:nvPr/>
        </p:nvSpPr>
        <p:spPr>
          <a:xfrm>
            <a:off x="8610627" y="3080028"/>
            <a:ext cx="354300" cy="354900"/>
          </a:xfrm>
          <a:prstGeom prst="ellipse">
            <a:avLst/>
          </a:prstGeom>
          <a:solidFill>
            <a:schemeClr val="accent3"/>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49" name="Google Shape;1449;p112"/>
          <p:cNvSpPr/>
          <p:nvPr/>
        </p:nvSpPr>
        <p:spPr>
          <a:xfrm>
            <a:off x="8610624" y="3887050"/>
            <a:ext cx="354300" cy="354900"/>
          </a:xfrm>
          <a:prstGeom prst="ellipse">
            <a:avLst/>
          </a:prstGeom>
          <a:solidFill>
            <a:schemeClr val="accent4"/>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grpSp>
        <p:nvGrpSpPr>
          <p:cNvPr id="1450" name="Google Shape;1450;p112"/>
          <p:cNvGrpSpPr/>
          <p:nvPr/>
        </p:nvGrpSpPr>
        <p:grpSpPr>
          <a:xfrm>
            <a:off x="3283891" y="1082370"/>
            <a:ext cx="2472699" cy="3481251"/>
            <a:chOff x="6947208" y="1302660"/>
            <a:chExt cx="9401897" cy="11745113"/>
          </a:xfrm>
        </p:grpSpPr>
        <p:sp>
          <p:nvSpPr>
            <p:cNvPr id="1451" name="Google Shape;1451;p112"/>
            <p:cNvSpPr/>
            <p:nvPr/>
          </p:nvSpPr>
          <p:spPr>
            <a:xfrm>
              <a:off x="6947208" y="1588147"/>
              <a:ext cx="3148776" cy="11459626"/>
            </a:xfrm>
            <a:custGeom>
              <a:avLst/>
              <a:gdLst/>
              <a:ahLst/>
              <a:cxnLst/>
              <a:rect l="l" t="t" r="r" b="b"/>
              <a:pathLst>
                <a:path w="6562" h="23896" extrusionOk="0">
                  <a:moveTo>
                    <a:pt x="2263" y="1342"/>
                  </a:moveTo>
                  <a:lnTo>
                    <a:pt x="2263" y="1342"/>
                  </a:lnTo>
                  <a:cubicBezTo>
                    <a:pt x="2309" y="1943"/>
                    <a:pt x="1630" y="1568"/>
                    <a:pt x="1755" y="2278"/>
                  </a:cubicBezTo>
                  <a:cubicBezTo>
                    <a:pt x="1880" y="3074"/>
                    <a:pt x="1358" y="2910"/>
                    <a:pt x="1623" y="3479"/>
                  </a:cubicBezTo>
                  <a:cubicBezTo>
                    <a:pt x="1888" y="4049"/>
                    <a:pt x="1482" y="4166"/>
                    <a:pt x="1763" y="4642"/>
                  </a:cubicBezTo>
                  <a:cubicBezTo>
                    <a:pt x="1701" y="4782"/>
                    <a:pt x="1630" y="5001"/>
                    <a:pt x="1630" y="5266"/>
                  </a:cubicBezTo>
                  <a:cubicBezTo>
                    <a:pt x="1630" y="5859"/>
                    <a:pt x="2348" y="8347"/>
                    <a:pt x="1935" y="9323"/>
                  </a:cubicBezTo>
                  <a:cubicBezTo>
                    <a:pt x="1576" y="10157"/>
                    <a:pt x="1630" y="11257"/>
                    <a:pt x="1880" y="12021"/>
                  </a:cubicBezTo>
                  <a:cubicBezTo>
                    <a:pt x="2138" y="12785"/>
                    <a:pt x="2184" y="13347"/>
                    <a:pt x="2153" y="14042"/>
                  </a:cubicBezTo>
                  <a:cubicBezTo>
                    <a:pt x="2130" y="14744"/>
                    <a:pt x="2130" y="15352"/>
                    <a:pt x="2130" y="15352"/>
                  </a:cubicBezTo>
                  <a:cubicBezTo>
                    <a:pt x="2419" y="15407"/>
                    <a:pt x="2419" y="15407"/>
                    <a:pt x="2419" y="15407"/>
                  </a:cubicBezTo>
                  <a:cubicBezTo>
                    <a:pt x="2419" y="15407"/>
                    <a:pt x="2419" y="16046"/>
                    <a:pt x="2130" y="16460"/>
                  </a:cubicBezTo>
                  <a:cubicBezTo>
                    <a:pt x="1833" y="16866"/>
                    <a:pt x="1373" y="17537"/>
                    <a:pt x="1287" y="18613"/>
                  </a:cubicBezTo>
                  <a:cubicBezTo>
                    <a:pt x="1194" y="19690"/>
                    <a:pt x="960" y="20618"/>
                    <a:pt x="640" y="20883"/>
                  </a:cubicBezTo>
                  <a:cubicBezTo>
                    <a:pt x="320" y="21141"/>
                    <a:pt x="0" y="21110"/>
                    <a:pt x="0" y="21554"/>
                  </a:cubicBezTo>
                  <a:cubicBezTo>
                    <a:pt x="0" y="21991"/>
                    <a:pt x="78" y="22506"/>
                    <a:pt x="78" y="22724"/>
                  </a:cubicBezTo>
                  <a:cubicBezTo>
                    <a:pt x="78" y="22943"/>
                    <a:pt x="78" y="23247"/>
                    <a:pt x="78" y="23247"/>
                  </a:cubicBezTo>
                  <a:cubicBezTo>
                    <a:pt x="218" y="23286"/>
                    <a:pt x="218" y="23286"/>
                    <a:pt x="218" y="23286"/>
                  </a:cubicBezTo>
                  <a:cubicBezTo>
                    <a:pt x="218" y="23286"/>
                    <a:pt x="179" y="23029"/>
                    <a:pt x="218" y="22740"/>
                  </a:cubicBezTo>
                  <a:cubicBezTo>
                    <a:pt x="250" y="22451"/>
                    <a:pt x="336" y="22061"/>
                    <a:pt x="523" y="22178"/>
                  </a:cubicBezTo>
                  <a:cubicBezTo>
                    <a:pt x="710" y="22303"/>
                    <a:pt x="999" y="22842"/>
                    <a:pt x="1131" y="23099"/>
                  </a:cubicBezTo>
                  <a:cubicBezTo>
                    <a:pt x="1272" y="23349"/>
                    <a:pt x="1537" y="23591"/>
                    <a:pt x="2083" y="23434"/>
                  </a:cubicBezTo>
                  <a:cubicBezTo>
                    <a:pt x="2621" y="23286"/>
                    <a:pt x="2809" y="22927"/>
                    <a:pt x="2520" y="22842"/>
                  </a:cubicBezTo>
                  <a:cubicBezTo>
                    <a:pt x="2239" y="22756"/>
                    <a:pt x="1880" y="22896"/>
                    <a:pt x="1810" y="22592"/>
                  </a:cubicBezTo>
                  <a:cubicBezTo>
                    <a:pt x="1740" y="22280"/>
                    <a:pt x="1623" y="21500"/>
                    <a:pt x="1740" y="21094"/>
                  </a:cubicBezTo>
                  <a:cubicBezTo>
                    <a:pt x="1865" y="20688"/>
                    <a:pt x="2286" y="19417"/>
                    <a:pt x="2458" y="18941"/>
                  </a:cubicBezTo>
                  <a:cubicBezTo>
                    <a:pt x="2621" y="18465"/>
                    <a:pt x="2863" y="17911"/>
                    <a:pt x="2863" y="17911"/>
                  </a:cubicBezTo>
                  <a:cubicBezTo>
                    <a:pt x="2863" y="17911"/>
                    <a:pt x="2848" y="18652"/>
                    <a:pt x="2996" y="19011"/>
                  </a:cubicBezTo>
                  <a:cubicBezTo>
                    <a:pt x="3152" y="19370"/>
                    <a:pt x="3675" y="20743"/>
                    <a:pt x="3776" y="21032"/>
                  </a:cubicBezTo>
                  <a:cubicBezTo>
                    <a:pt x="3877" y="21312"/>
                    <a:pt x="3690" y="21500"/>
                    <a:pt x="3542" y="21656"/>
                  </a:cubicBezTo>
                  <a:cubicBezTo>
                    <a:pt x="3386" y="21812"/>
                    <a:pt x="3472" y="22178"/>
                    <a:pt x="3589" y="22467"/>
                  </a:cubicBezTo>
                  <a:cubicBezTo>
                    <a:pt x="3714" y="22756"/>
                    <a:pt x="3760" y="23114"/>
                    <a:pt x="3760" y="23263"/>
                  </a:cubicBezTo>
                  <a:cubicBezTo>
                    <a:pt x="3760" y="23419"/>
                    <a:pt x="3760" y="23739"/>
                    <a:pt x="3760" y="23739"/>
                  </a:cubicBezTo>
                  <a:cubicBezTo>
                    <a:pt x="3979" y="23739"/>
                    <a:pt x="3979" y="23739"/>
                    <a:pt x="3979" y="23739"/>
                  </a:cubicBezTo>
                  <a:cubicBezTo>
                    <a:pt x="3979" y="23739"/>
                    <a:pt x="3917" y="23388"/>
                    <a:pt x="3917" y="23099"/>
                  </a:cubicBezTo>
                  <a:cubicBezTo>
                    <a:pt x="3917" y="22810"/>
                    <a:pt x="3862" y="22607"/>
                    <a:pt x="3963" y="22553"/>
                  </a:cubicBezTo>
                  <a:cubicBezTo>
                    <a:pt x="4065" y="22506"/>
                    <a:pt x="4525" y="22912"/>
                    <a:pt x="4712" y="23200"/>
                  </a:cubicBezTo>
                  <a:cubicBezTo>
                    <a:pt x="4899" y="23489"/>
                    <a:pt x="4931" y="23895"/>
                    <a:pt x="5539" y="23739"/>
                  </a:cubicBezTo>
                  <a:cubicBezTo>
                    <a:pt x="6155" y="23591"/>
                    <a:pt x="6561" y="23263"/>
                    <a:pt x="6405" y="23083"/>
                  </a:cubicBezTo>
                  <a:cubicBezTo>
                    <a:pt x="6257" y="22896"/>
                    <a:pt x="5953" y="23044"/>
                    <a:pt x="5765" y="22943"/>
                  </a:cubicBezTo>
                  <a:cubicBezTo>
                    <a:pt x="5578" y="22842"/>
                    <a:pt x="5219" y="21944"/>
                    <a:pt x="5001" y="21398"/>
                  </a:cubicBezTo>
                  <a:cubicBezTo>
                    <a:pt x="4782" y="20860"/>
                    <a:pt x="4525" y="19736"/>
                    <a:pt x="4455" y="19081"/>
                  </a:cubicBezTo>
                  <a:cubicBezTo>
                    <a:pt x="4392" y="18418"/>
                    <a:pt x="4291" y="17911"/>
                    <a:pt x="4268" y="17685"/>
                  </a:cubicBezTo>
                  <a:cubicBezTo>
                    <a:pt x="4252" y="17466"/>
                    <a:pt x="4252" y="17061"/>
                    <a:pt x="4252" y="17061"/>
                  </a:cubicBezTo>
                  <a:cubicBezTo>
                    <a:pt x="4252" y="17061"/>
                    <a:pt x="4455" y="16296"/>
                    <a:pt x="4525" y="15976"/>
                  </a:cubicBezTo>
                  <a:cubicBezTo>
                    <a:pt x="4595" y="15649"/>
                    <a:pt x="4595" y="15415"/>
                    <a:pt x="4595" y="15415"/>
                  </a:cubicBezTo>
                  <a:cubicBezTo>
                    <a:pt x="4595" y="15415"/>
                    <a:pt x="4946" y="15485"/>
                    <a:pt x="4946" y="15259"/>
                  </a:cubicBezTo>
                  <a:cubicBezTo>
                    <a:pt x="4946" y="14073"/>
                    <a:pt x="4720" y="12013"/>
                    <a:pt x="4681" y="10352"/>
                  </a:cubicBezTo>
                  <a:cubicBezTo>
                    <a:pt x="4642" y="8784"/>
                    <a:pt x="4689" y="8207"/>
                    <a:pt x="5001" y="7747"/>
                  </a:cubicBezTo>
                  <a:cubicBezTo>
                    <a:pt x="5329" y="7271"/>
                    <a:pt x="5250" y="6623"/>
                    <a:pt x="4938" y="6093"/>
                  </a:cubicBezTo>
                  <a:cubicBezTo>
                    <a:pt x="4619" y="5570"/>
                    <a:pt x="4205" y="5141"/>
                    <a:pt x="3940" y="4806"/>
                  </a:cubicBezTo>
                  <a:cubicBezTo>
                    <a:pt x="3682" y="4462"/>
                    <a:pt x="3643" y="4447"/>
                    <a:pt x="3721" y="4150"/>
                  </a:cubicBezTo>
                  <a:cubicBezTo>
                    <a:pt x="3792" y="3846"/>
                    <a:pt x="3792" y="3472"/>
                    <a:pt x="3979" y="3487"/>
                  </a:cubicBezTo>
                  <a:cubicBezTo>
                    <a:pt x="4166" y="3511"/>
                    <a:pt x="4338" y="3487"/>
                    <a:pt x="4431" y="3245"/>
                  </a:cubicBezTo>
                  <a:cubicBezTo>
                    <a:pt x="4525" y="3004"/>
                    <a:pt x="4751" y="2551"/>
                    <a:pt x="4767" y="2239"/>
                  </a:cubicBezTo>
                  <a:cubicBezTo>
                    <a:pt x="4775" y="2075"/>
                    <a:pt x="4759" y="1981"/>
                    <a:pt x="4751" y="1919"/>
                  </a:cubicBezTo>
                  <a:cubicBezTo>
                    <a:pt x="4954" y="1615"/>
                    <a:pt x="5032" y="1076"/>
                    <a:pt x="4813" y="772"/>
                  </a:cubicBezTo>
                  <a:cubicBezTo>
                    <a:pt x="4634" y="523"/>
                    <a:pt x="4369" y="366"/>
                    <a:pt x="4088" y="296"/>
                  </a:cubicBezTo>
                  <a:cubicBezTo>
                    <a:pt x="3066" y="0"/>
                    <a:pt x="2169" y="359"/>
                    <a:pt x="2263" y="1342"/>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452" name="Google Shape;1452;p112"/>
            <p:cNvSpPr/>
            <p:nvPr/>
          </p:nvSpPr>
          <p:spPr>
            <a:xfrm>
              <a:off x="13293438" y="1302660"/>
              <a:ext cx="2759411" cy="11489239"/>
            </a:xfrm>
            <a:custGeom>
              <a:avLst/>
              <a:gdLst/>
              <a:ahLst/>
              <a:cxnLst/>
              <a:rect l="l" t="t" r="r" b="b"/>
              <a:pathLst>
                <a:path w="5750" h="23958" extrusionOk="0">
                  <a:moveTo>
                    <a:pt x="514" y="570"/>
                  </a:moveTo>
                  <a:lnTo>
                    <a:pt x="514" y="570"/>
                  </a:lnTo>
                  <a:cubicBezTo>
                    <a:pt x="421" y="460"/>
                    <a:pt x="554" y="367"/>
                    <a:pt x="733" y="367"/>
                  </a:cubicBezTo>
                  <a:cubicBezTo>
                    <a:pt x="920" y="367"/>
                    <a:pt x="788" y="172"/>
                    <a:pt x="1084" y="172"/>
                  </a:cubicBezTo>
                  <a:cubicBezTo>
                    <a:pt x="1373" y="172"/>
                    <a:pt x="1817" y="0"/>
                    <a:pt x="2168" y="117"/>
                  </a:cubicBezTo>
                  <a:cubicBezTo>
                    <a:pt x="2512" y="226"/>
                    <a:pt x="2808" y="460"/>
                    <a:pt x="3011" y="866"/>
                  </a:cubicBezTo>
                  <a:cubicBezTo>
                    <a:pt x="3214" y="1272"/>
                    <a:pt x="3245" y="1638"/>
                    <a:pt x="3120" y="1966"/>
                  </a:cubicBezTo>
                  <a:cubicBezTo>
                    <a:pt x="2988" y="2294"/>
                    <a:pt x="2863" y="2793"/>
                    <a:pt x="2863" y="2793"/>
                  </a:cubicBezTo>
                  <a:cubicBezTo>
                    <a:pt x="2863" y="2793"/>
                    <a:pt x="2902" y="2957"/>
                    <a:pt x="3175" y="3160"/>
                  </a:cubicBezTo>
                  <a:cubicBezTo>
                    <a:pt x="3448" y="3362"/>
                    <a:pt x="3986" y="3604"/>
                    <a:pt x="4470" y="4096"/>
                  </a:cubicBezTo>
                  <a:cubicBezTo>
                    <a:pt x="4946" y="4595"/>
                    <a:pt x="5118" y="5430"/>
                    <a:pt x="5320" y="5781"/>
                  </a:cubicBezTo>
                  <a:cubicBezTo>
                    <a:pt x="5523" y="6132"/>
                    <a:pt x="5375" y="7084"/>
                    <a:pt x="5539" y="7521"/>
                  </a:cubicBezTo>
                  <a:cubicBezTo>
                    <a:pt x="5702" y="7965"/>
                    <a:pt x="5430" y="8457"/>
                    <a:pt x="5430" y="8621"/>
                  </a:cubicBezTo>
                  <a:cubicBezTo>
                    <a:pt x="5430" y="8792"/>
                    <a:pt x="5640" y="12239"/>
                    <a:pt x="5695" y="12458"/>
                  </a:cubicBezTo>
                  <a:cubicBezTo>
                    <a:pt x="5749" y="12676"/>
                    <a:pt x="5609" y="12684"/>
                    <a:pt x="5118" y="12801"/>
                  </a:cubicBezTo>
                  <a:cubicBezTo>
                    <a:pt x="4618" y="12910"/>
                    <a:pt x="4805" y="12864"/>
                    <a:pt x="4735" y="13004"/>
                  </a:cubicBezTo>
                  <a:cubicBezTo>
                    <a:pt x="4657" y="13152"/>
                    <a:pt x="4657" y="13870"/>
                    <a:pt x="4657" y="14252"/>
                  </a:cubicBezTo>
                  <a:cubicBezTo>
                    <a:pt x="4657" y="14642"/>
                    <a:pt x="4548" y="15118"/>
                    <a:pt x="4602" y="15649"/>
                  </a:cubicBezTo>
                  <a:cubicBezTo>
                    <a:pt x="4657" y="16179"/>
                    <a:pt x="5079" y="17903"/>
                    <a:pt x="5063" y="18785"/>
                  </a:cubicBezTo>
                  <a:cubicBezTo>
                    <a:pt x="5047" y="19666"/>
                    <a:pt x="4844" y="22654"/>
                    <a:pt x="4860" y="22982"/>
                  </a:cubicBezTo>
                  <a:cubicBezTo>
                    <a:pt x="4876" y="23317"/>
                    <a:pt x="4876" y="23645"/>
                    <a:pt x="4876" y="23645"/>
                  </a:cubicBezTo>
                  <a:cubicBezTo>
                    <a:pt x="4290" y="23700"/>
                    <a:pt x="4290" y="23700"/>
                    <a:pt x="4290" y="23700"/>
                  </a:cubicBezTo>
                  <a:cubicBezTo>
                    <a:pt x="4314" y="23536"/>
                    <a:pt x="4314" y="23536"/>
                    <a:pt x="4314" y="23536"/>
                  </a:cubicBezTo>
                  <a:cubicBezTo>
                    <a:pt x="4314" y="23536"/>
                    <a:pt x="3908" y="23879"/>
                    <a:pt x="3097" y="23918"/>
                  </a:cubicBezTo>
                  <a:cubicBezTo>
                    <a:pt x="2293" y="23957"/>
                    <a:pt x="1817" y="23809"/>
                    <a:pt x="1724" y="23684"/>
                  </a:cubicBezTo>
                  <a:cubicBezTo>
                    <a:pt x="1630" y="23551"/>
                    <a:pt x="1669" y="23317"/>
                    <a:pt x="1927" y="23317"/>
                  </a:cubicBezTo>
                  <a:cubicBezTo>
                    <a:pt x="2184" y="23317"/>
                    <a:pt x="2309" y="23185"/>
                    <a:pt x="2403" y="23115"/>
                  </a:cubicBezTo>
                  <a:cubicBezTo>
                    <a:pt x="2496" y="23037"/>
                    <a:pt x="2332" y="22951"/>
                    <a:pt x="2332" y="22951"/>
                  </a:cubicBezTo>
                  <a:cubicBezTo>
                    <a:pt x="2332" y="22951"/>
                    <a:pt x="1708" y="23115"/>
                    <a:pt x="1100" y="23060"/>
                  </a:cubicBezTo>
                  <a:cubicBezTo>
                    <a:pt x="499" y="23005"/>
                    <a:pt x="78" y="22912"/>
                    <a:pt x="39" y="22802"/>
                  </a:cubicBezTo>
                  <a:cubicBezTo>
                    <a:pt x="0" y="22693"/>
                    <a:pt x="93" y="22413"/>
                    <a:pt x="421" y="22413"/>
                  </a:cubicBezTo>
                  <a:cubicBezTo>
                    <a:pt x="756" y="22413"/>
                    <a:pt x="991" y="22451"/>
                    <a:pt x="1193" y="22342"/>
                  </a:cubicBezTo>
                  <a:cubicBezTo>
                    <a:pt x="1396" y="22233"/>
                    <a:pt x="1575" y="22139"/>
                    <a:pt x="1575" y="22139"/>
                  </a:cubicBezTo>
                  <a:cubicBezTo>
                    <a:pt x="1575" y="22139"/>
                    <a:pt x="1669" y="21133"/>
                    <a:pt x="1872" y="20524"/>
                  </a:cubicBezTo>
                  <a:cubicBezTo>
                    <a:pt x="2075" y="19924"/>
                    <a:pt x="2239" y="19518"/>
                    <a:pt x="2091" y="19331"/>
                  </a:cubicBezTo>
                  <a:cubicBezTo>
                    <a:pt x="1942" y="19151"/>
                    <a:pt x="1630" y="17888"/>
                    <a:pt x="1654" y="17264"/>
                  </a:cubicBezTo>
                  <a:cubicBezTo>
                    <a:pt x="1669" y="16639"/>
                    <a:pt x="1669" y="16164"/>
                    <a:pt x="1490" y="15571"/>
                  </a:cubicBezTo>
                  <a:cubicBezTo>
                    <a:pt x="1303" y="14986"/>
                    <a:pt x="897" y="13004"/>
                    <a:pt x="936" y="11928"/>
                  </a:cubicBezTo>
                  <a:cubicBezTo>
                    <a:pt x="975" y="10844"/>
                    <a:pt x="897" y="10548"/>
                    <a:pt x="881" y="10290"/>
                  </a:cubicBezTo>
                  <a:cubicBezTo>
                    <a:pt x="866" y="10033"/>
                    <a:pt x="866" y="9799"/>
                    <a:pt x="866" y="9799"/>
                  </a:cubicBezTo>
                  <a:cubicBezTo>
                    <a:pt x="858" y="9713"/>
                    <a:pt x="858" y="9627"/>
                    <a:pt x="858" y="9541"/>
                  </a:cubicBezTo>
                  <a:cubicBezTo>
                    <a:pt x="842" y="7833"/>
                    <a:pt x="975" y="6889"/>
                    <a:pt x="1170" y="5664"/>
                  </a:cubicBezTo>
                  <a:cubicBezTo>
                    <a:pt x="1232" y="5235"/>
                    <a:pt x="1342" y="4899"/>
                    <a:pt x="1342" y="4657"/>
                  </a:cubicBezTo>
                  <a:cubicBezTo>
                    <a:pt x="1342" y="4423"/>
                    <a:pt x="1419" y="4002"/>
                    <a:pt x="1419" y="4002"/>
                  </a:cubicBezTo>
                  <a:cubicBezTo>
                    <a:pt x="1419" y="4002"/>
                    <a:pt x="1490" y="3924"/>
                    <a:pt x="1326" y="3659"/>
                  </a:cubicBezTo>
                  <a:cubicBezTo>
                    <a:pt x="1170" y="3394"/>
                    <a:pt x="1139" y="3261"/>
                    <a:pt x="811" y="3277"/>
                  </a:cubicBezTo>
                  <a:cubicBezTo>
                    <a:pt x="491" y="3292"/>
                    <a:pt x="265" y="3284"/>
                    <a:pt x="335" y="3058"/>
                  </a:cubicBezTo>
                  <a:cubicBezTo>
                    <a:pt x="405" y="2840"/>
                    <a:pt x="312" y="2793"/>
                    <a:pt x="374" y="2738"/>
                  </a:cubicBezTo>
                  <a:cubicBezTo>
                    <a:pt x="429" y="2684"/>
                    <a:pt x="499" y="2653"/>
                    <a:pt x="429" y="2621"/>
                  </a:cubicBezTo>
                  <a:cubicBezTo>
                    <a:pt x="366" y="2582"/>
                    <a:pt x="312" y="2590"/>
                    <a:pt x="312" y="2465"/>
                  </a:cubicBezTo>
                  <a:cubicBezTo>
                    <a:pt x="312" y="2348"/>
                    <a:pt x="195" y="2411"/>
                    <a:pt x="125" y="2348"/>
                  </a:cubicBezTo>
                  <a:cubicBezTo>
                    <a:pt x="46" y="2294"/>
                    <a:pt x="156" y="2099"/>
                    <a:pt x="257" y="1927"/>
                  </a:cubicBezTo>
                  <a:cubicBezTo>
                    <a:pt x="358" y="1748"/>
                    <a:pt x="429" y="1693"/>
                    <a:pt x="374" y="1560"/>
                  </a:cubicBezTo>
                  <a:cubicBezTo>
                    <a:pt x="312" y="1428"/>
                    <a:pt x="405" y="1295"/>
                    <a:pt x="522" y="1053"/>
                  </a:cubicBezTo>
                  <a:cubicBezTo>
                    <a:pt x="639" y="819"/>
                    <a:pt x="710" y="749"/>
                    <a:pt x="514" y="570"/>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453" name="Google Shape;1453;p112"/>
            <p:cNvSpPr/>
            <p:nvPr/>
          </p:nvSpPr>
          <p:spPr>
            <a:xfrm>
              <a:off x="13687036" y="7382449"/>
              <a:ext cx="2662069" cy="2192948"/>
            </a:xfrm>
            <a:custGeom>
              <a:avLst/>
              <a:gdLst/>
              <a:ahLst/>
              <a:cxnLst/>
              <a:rect l="l" t="t" r="r" b="b"/>
              <a:pathLst>
                <a:path w="5548" h="4573" extrusionOk="0">
                  <a:moveTo>
                    <a:pt x="3448" y="749"/>
                  </a:moveTo>
                  <a:lnTo>
                    <a:pt x="3448" y="749"/>
                  </a:lnTo>
                  <a:cubicBezTo>
                    <a:pt x="3448" y="687"/>
                    <a:pt x="3448" y="687"/>
                    <a:pt x="3448" y="687"/>
                  </a:cubicBezTo>
                  <a:cubicBezTo>
                    <a:pt x="3448" y="648"/>
                    <a:pt x="3425" y="632"/>
                    <a:pt x="3401" y="632"/>
                  </a:cubicBezTo>
                  <a:cubicBezTo>
                    <a:pt x="3386" y="632"/>
                    <a:pt x="3386" y="632"/>
                    <a:pt x="3386" y="632"/>
                  </a:cubicBezTo>
                  <a:cubicBezTo>
                    <a:pt x="3386" y="133"/>
                    <a:pt x="3386" y="133"/>
                    <a:pt x="3386" y="133"/>
                  </a:cubicBezTo>
                  <a:cubicBezTo>
                    <a:pt x="3386" y="63"/>
                    <a:pt x="3323" y="0"/>
                    <a:pt x="3253" y="0"/>
                  </a:cubicBezTo>
                  <a:cubicBezTo>
                    <a:pt x="2777" y="0"/>
                    <a:pt x="2777" y="0"/>
                    <a:pt x="2777" y="0"/>
                  </a:cubicBezTo>
                  <a:cubicBezTo>
                    <a:pt x="2777" y="211"/>
                    <a:pt x="2777" y="211"/>
                    <a:pt x="2777" y="211"/>
                  </a:cubicBezTo>
                  <a:cubicBezTo>
                    <a:pt x="3105" y="211"/>
                    <a:pt x="3105" y="211"/>
                    <a:pt x="3105" y="211"/>
                  </a:cubicBezTo>
                  <a:cubicBezTo>
                    <a:pt x="3144" y="211"/>
                    <a:pt x="3175" y="242"/>
                    <a:pt x="3175" y="273"/>
                  </a:cubicBezTo>
                  <a:cubicBezTo>
                    <a:pt x="3175" y="632"/>
                    <a:pt x="3175" y="632"/>
                    <a:pt x="3175" y="632"/>
                  </a:cubicBezTo>
                  <a:cubicBezTo>
                    <a:pt x="3144" y="632"/>
                    <a:pt x="3144" y="632"/>
                    <a:pt x="3144" y="632"/>
                  </a:cubicBezTo>
                  <a:cubicBezTo>
                    <a:pt x="3113" y="632"/>
                    <a:pt x="3097" y="640"/>
                    <a:pt x="3097" y="687"/>
                  </a:cubicBezTo>
                  <a:cubicBezTo>
                    <a:pt x="3097" y="749"/>
                    <a:pt x="3097" y="749"/>
                    <a:pt x="3097" y="749"/>
                  </a:cubicBezTo>
                  <a:cubicBezTo>
                    <a:pt x="2777" y="749"/>
                    <a:pt x="2777" y="749"/>
                    <a:pt x="2777" y="749"/>
                  </a:cubicBezTo>
                  <a:cubicBezTo>
                    <a:pt x="2777" y="4572"/>
                    <a:pt x="2777" y="4572"/>
                    <a:pt x="2777" y="4572"/>
                  </a:cubicBezTo>
                  <a:cubicBezTo>
                    <a:pt x="5165" y="4572"/>
                    <a:pt x="5165" y="4572"/>
                    <a:pt x="5165" y="4572"/>
                  </a:cubicBezTo>
                  <a:cubicBezTo>
                    <a:pt x="5375" y="4572"/>
                    <a:pt x="5547" y="4393"/>
                    <a:pt x="5547" y="4182"/>
                  </a:cubicBezTo>
                  <a:cubicBezTo>
                    <a:pt x="5547" y="1295"/>
                    <a:pt x="5547" y="1295"/>
                    <a:pt x="5547" y="1295"/>
                  </a:cubicBezTo>
                  <a:cubicBezTo>
                    <a:pt x="5547" y="1116"/>
                    <a:pt x="5422" y="960"/>
                    <a:pt x="5250" y="921"/>
                  </a:cubicBezTo>
                  <a:lnTo>
                    <a:pt x="5250" y="921"/>
                  </a:lnTo>
                  <a:lnTo>
                    <a:pt x="5250" y="921"/>
                  </a:lnTo>
                  <a:cubicBezTo>
                    <a:pt x="5242" y="913"/>
                    <a:pt x="5242" y="913"/>
                    <a:pt x="5242" y="913"/>
                  </a:cubicBezTo>
                  <a:lnTo>
                    <a:pt x="5242" y="913"/>
                  </a:lnTo>
                  <a:lnTo>
                    <a:pt x="5242" y="913"/>
                  </a:lnTo>
                  <a:cubicBezTo>
                    <a:pt x="5235" y="913"/>
                    <a:pt x="5235" y="913"/>
                    <a:pt x="5235" y="913"/>
                  </a:cubicBezTo>
                  <a:lnTo>
                    <a:pt x="5235" y="913"/>
                  </a:lnTo>
                  <a:lnTo>
                    <a:pt x="5235" y="913"/>
                  </a:lnTo>
                  <a:lnTo>
                    <a:pt x="5235" y="913"/>
                  </a:lnTo>
                  <a:cubicBezTo>
                    <a:pt x="5227" y="913"/>
                    <a:pt x="5227" y="913"/>
                    <a:pt x="5227" y="913"/>
                  </a:cubicBezTo>
                  <a:lnTo>
                    <a:pt x="5227" y="913"/>
                  </a:lnTo>
                  <a:lnTo>
                    <a:pt x="5227" y="913"/>
                  </a:lnTo>
                  <a:lnTo>
                    <a:pt x="5227" y="913"/>
                  </a:lnTo>
                  <a:lnTo>
                    <a:pt x="5227" y="913"/>
                  </a:lnTo>
                  <a:cubicBezTo>
                    <a:pt x="5219" y="913"/>
                    <a:pt x="5219" y="913"/>
                    <a:pt x="5219" y="913"/>
                  </a:cubicBezTo>
                  <a:lnTo>
                    <a:pt x="5219" y="913"/>
                  </a:lnTo>
                  <a:lnTo>
                    <a:pt x="5219" y="913"/>
                  </a:lnTo>
                  <a:lnTo>
                    <a:pt x="5219" y="913"/>
                  </a:lnTo>
                  <a:cubicBezTo>
                    <a:pt x="5211" y="913"/>
                    <a:pt x="5211" y="913"/>
                    <a:pt x="5211" y="913"/>
                  </a:cubicBezTo>
                  <a:lnTo>
                    <a:pt x="5211" y="913"/>
                  </a:lnTo>
                  <a:lnTo>
                    <a:pt x="5211" y="913"/>
                  </a:lnTo>
                  <a:lnTo>
                    <a:pt x="5211" y="913"/>
                  </a:lnTo>
                  <a:cubicBezTo>
                    <a:pt x="5203" y="913"/>
                    <a:pt x="5203" y="913"/>
                    <a:pt x="5203" y="913"/>
                  </a:cubicBezTo>
                  <a:lnTo>
                    <a:pt x="5203" y="913"/>
                  </a:lnTo>
                  <a:lnTo>
                    <a:pt x="5203" y="913"/>
                  </a:lnTo>
                  <a:cubicBezTo>
                    <a:pt x="5196" y="913"/>
                    <a:pt x="5196" y="913"/>
                    <a:pt x="5196" y="913"/>
                  </a:cubicBezTo>
                  <a:lnTo>
                    <a:pt x="5196" y="913"/>
                  </a:lnTo>
                  <a:cubicBezTo>
                    <a:pt x="5196" y="905"/>
                    <a:pt x="5196" y="905"/>
                    <a:pt x="5196" y="905"/>
                  </a:cubicBezTo>
                  <a:lnTo>
                    <a:pt x="5196" y="905"/>
                  </a:lnTo>
                  <a:cubicBezTo>
                    <a:pt x="5188" y="905"/>
                    <a:pt x="5188" y="905"/>
                    <a:pt x="5188" y="905"/>
                  </a:cubicBezTo>
                  <a:lnTo>
                    <a:pt x="5188" y="905"/>
                  </a:lnTo>
                  <a:lnTo>
                    <a:pt x="5188" y="905"/>
                  </a:lnTo>
                  <a:lnTo>
                    <a:pt x="5188" y="905"/>
                  </a:lnTo>
                  <a:cubicBezTo>
                    <a:pt x="5180" y="905"/>
                    <a:pt x="5180" y="905"/>
                    <a:pt x="5180" y="905"/>
                  </a:cubicBezTo>
                  <a:lnTo>
                    <a:pt x="5180" y="905"/>
                  </a:lnTo>
                  <a:lnTo>
                    <a:pt x="5180" y="905"/>
                  </a:lnTo>
                  <a:lnTo>
                    <a:pt x="5180" y="905"/>
                  </a:lnTo>
                  <a:lnTo>
                    <a:pt x="5180" y="905"/>
                  </a:lnTo>
                  <a:cubicBezTo>
                    <a:pt x="5172" y="905"/>
                    <a:pt x="5172" y="905"/>
                    <a:pt x="5172" y="905"/>
                  </a:cubicBezTo>
                  <a:lnTo>
                    <a:pt x="5172" y="905"/>
                  </a:lnTo>
                  <a:lnTo>
                    <a:pt x="5172" y="905"/>
                  </a:lnTo>
                  <a:lnTo>
                    <a:pt x="5172" y="905"/>
                  </a:lnTo>
                  <a:lnTo>
                    <a:pt x="5172" y="905"/>
                  </a:lnTo>
                  <a:lnTo>
                    <a:pt x="5172" y="905"/>
                  </a:lnTo>
                  <a:cubicBezTo>
                    <a:pt x="5165" y="905"/>
                    <a:pt x="5165" y="905"/>
                    <a:pt x="5165" y="905"/>
                  </a:cubicBezTo>
                  <a:lnTo>
                    <a:pt x="5165" y="905"/>
                  </a:lnTo>
                  <a:lnTo>
                    <a:pt x="5165" y="905"/>
                  </a:lnTo>
                  <a:lnTo>
                    <a:pt x="5165" y="905"/>
                  </a:lnTo>
                  <a:cubicBezTo>
                    <a:pt x="4174" y="905"/>
                    <a:pt x="4174" y="905"/>
                    <a:pt x="4174" y="905"/>
                  </a:cubicBezTo>
                  <a:cubicBezTo>
                    <a:pt x="4057" y="905"/>
                    <a:pt x="4057" y="905"/>
                    <a:pt x="4057" y="905"/>
                  </a:cubicBezTo>
                  <a:cubicBezTo>
                    <a:pt x="3674" y="905"/>
                    <a:pt x="3674" y="905"/>
                    <a:pt x="3674" y="905"/>
                  </a:cubicBezTo>
                  <a:cubicBezTo>
                    <a:pt x="3674" y="835"/>
                    <a:pt x="3674" y="835"/>
                    <a:pt x="3674" y="835"/>
                  </a:cubicBezTo>
                  <a:cubicBezTo>
                    <a:pt x="3674" y="788"/>
                    <a:pt x="3635" y="749"/>
                    <a:pt x="3596" y="749"/>
                  </a:cubicBezTo>
                  <a:lnTo>
                    <a:pt x="3448" y="749"/>
                  </a:lnTo>
                  <a:close/>
                  <a:moveTo>
                    <a:pt x="2777" y="0"/>
                  </a:moveTo>
                  <a:lnTo>
                    <a:pt x="2777" y="0"/>
                  </a:lnTo>
                  <a:cubicBezTo>
                    <a:pt x="2294" y="0"/>
                    <a:pt x="2294" y="0"/>
                    <a:pt x="2294" y="0"/>
                  </a:cubicBezTo>
                  <a:cubicBezTo>
                    <a:pt x="2223" y="0"/>
                    <a:pt x="2161" y="63"/>
                    <a:pt x="2161" y="133"/>
                  </a:cubicBezTo>
                  <a:cubicBezTo>
                    <a:pt x="2161" y="632"/>
                    <a:pt x="2161" y="632"/>
                    <a:pt x="2161" y="632"/>
                  </a:cubicBezTo>
                  <a:cubicBezTo>
                    <a:pt x="2145" y="632"/>
                    <a:pt x="2145" y="632"/>
                    <a:pt x="2145" y="632"/>
                  </a:cubicBezTo>
                  <a:cubicBezTo>
                    <a:pt x="2114" y="632"/>
                    <a:pt x="2098" y="640"/>
                    <a:pt x="2098" y="687"/>
                  </a:cubicBezTo>
                  <a:cubicBezTo>
                    <a:pt x="2098" y="749"/>
                    <a:pt x="2098" y="749"/>
                    <a:pt x="2098" y="749"/>
                  </a:cubicBezTo>
                  <a:cubicBezTo>
                    <a:pt x="1950" y="749"/>
                    <a:pt x="1950" y="749"/>
                    <a:pt x="1950" y="749"/>
                  </a:cubicBezTo>
                  <a:cubicBezTo>
                    <a:pt x="1911" y="749"/>
                    <a:pt x="1872" y="780"/>
                    <a:pt x="1872" y="835"/>
                  </a:cubicBezTo>
                  <a:cubicBezTo>
                    <a:pt x="1872" y="905"/>
                    <a:pt x="1872" y="905"/>
                    <a:pt x="1872" y="905"/>
                  </a:cubicBezTo>
                  <a:cubicBezTo>
                    <a:pt x="1490" y="905"/>
                    <a:pt x="1490" y="905"/>
                    <a:pt x="1490" y="905"/>
                  </a:cubicBezTo>
                  <a:cubicBezTo>
                    <a:pt x="1373" y="905"/>
                    <a:pt x="1373" y="905"/>
                    <a:pt x="1373" y="905"/>
                  </a:cubicBezTo>
                  <a:cubicBezTo>
                    <a:pt x="382" y="905"/>
                    <a:pt x="382" y="905"/>
                    <a:pt x="382" y="905"/>
                  </a:cubicBezTo>
                  <a:lnTo>
                    <a:pt x="382" y="905"/>
                  </a:lnTo>
                  <a:lnTo>
                    <a:pt x="382" y="905"/>
                  </a:lnTo>
                  <a:lnTo>
                    <a:pt x="382" y="905"/>
                  </a:lnTo>
                  <a:lnTo>
                    <a:pt x="382" y="905"/>
                  </a:lnTo>
                  <a:cubicBezTo>
                    <a:pt x="374" y="905"/>
                    <a:pt x="374" y="905"/>
                    <a:pt x="374" y="905"/>
                  </a:cubicBezTo>
                  <a:lnTo>
                    <a:pt x="374" y="905"/>
                  </a:lnTo>
                  <a:lnTo>
                    <a:pt x="374" y="905"/>
                  </a:lnTo>
                  <a:lnTo>
                    <a:pt x="374" y="905"/>
                  </a:lnTo>
                  <a:lnTo>
                    <a:pt x="374" y="905"/>
                  </a:lnTo>
                  <a:cubicBezTo>
                    <a:pt x="367" y="905"/>
                    <a:pt x="367" y="905"/>
                    <a:pt x="367" y="905"/>
                  </a:cubicBezTo>
                  <a:lnTo>
                    <a:pt x="367" y="905"/>
                  </a:lnTo>
                  <a:lnTo>
                    <a:pt x="367" y="905"/>
                  </a:lnTo>
                  <a:lnTo>
                    <a:pt x="367" y="905"/>
                  </a:lnTo>
                  <a:lnTo>
                    <a:pt x="367" y="905"/>
                  </a:lnTo>
                  <a:cubicBezTo>
                    <a:pt x="359" y="905"/>
                    <a:pt x="359" y="905"/>
                    <a:pt x="359" y="905"/>
                  </a:cubicBezTo>
                  <a:lnTo>
                    <a:pt x="359" y="905"/>
                  </a:lnTo>
                  <a:lnTo>
                    <a:pt x="359" y="905"/>
                  </a:lnTo>
                  <a:lnTo>
                    <a:pt x="359" y="905"/>
                  </a:lnTo>
                  <a:cubicBezTo>
                    <a:pt x="351" y="905"/>
                    <a:pt x="351" y="905"/>
                    <a:pt x="351" y="905"/>
                  </a:cubicBezTo>
                  <a:lnTo>
                    <a:pt x="351" y="905"/>
                  </a:lnTo>
                  <a:cubicBezTo>
                    <a:pt x="351" y="913"/>
                    <a:pt x="351" y="913"/>
                    <a:pt x="351" y="913"/>
                  </a:cubicBezTo>
                  <a:lnTo>
                    <a:pt x="351" y="913"/>
                  </a:lnTo>
                  <a:cubicBezTo>
                    <a:pt x="343" y="913"/>
                    <a:pt x="343" y="913"/>
                    <a:pt x="343" y="913"/>
                  </a:cubicBezTo>
                  <a:lnTo>
                    <a:pt x="343" y="913"/>
                  </a:lnTo>
                  <a:lnTo>
                    <a:pt x="343" y="913"/>
                  </a:lnTo>
                  <a:lnTo>
                    <a:pt x="343" y="913"/>
                  </a:lnTo>
                  <a:cubicBezTo>
                    <a:pt x="335" y="913"/>
                    <a:pt x="335" y="913"/>
                    <a:pt x="335" y="913"/>
                  </a:cubicBezTo>
                  <a:lnTo>
                    <a:pt x="335" y="913"/>
                  </a:lnTo>
                  <a:lnTo>
                    <a:pt x="335" y="913"/>
                  </a:lnTo>
                  <a:lnTo>
                    <a:pt x="335" y="913"/>
                  </a:lnTo>
                  <a:cubicBezTo>
                    <a:pt x="328" y="913"/>
                    <a:pt x="328" y="913"/>
                    <a:pt x="328" y="913"/>
                  </a:cubicBezTo>
                  <a:lnTo>
                    <a:pt x="328" y="913"/>
                  </a:lnTo>
                  <a:lnTo>
                    <a:pt x="328" y="913"/>
                  </a:lnTo>
                  <a:lnTo>
                    <a:pt x="328" y="913"/>
                  </a:lnTo>
                  <a:lnTo>
                    <a:pt x="328" y="913"/>
                  </a:lnTo>
                  <a:cubicBezTo>
                    <a:pt x="320" y="913"/>
                    <a:pt x="320" y="913"/>
                    <a:pt x="320" y="913"/>
                  </a:cubicBezTo>
                  <a:lnTo>
                    <a:pt x="320" y="913"/>
                  </a:lnTo>
                  <a:lnTo>
                    <a:pt x="320" y="913"/>
                  </a:lnTo>
                  <a:lnTo>
                    <a:pt x="320" y="913"/>
                  </a:lnTo>
                  <a:cubicBezTo>
                    <a:pt x="312" y="913"/>
                    <a:pt x="312" y="913"/>
                    <a:pt x="312" y="913"/>
                  </a:cubicBezTo>
                  <a:lnTo>
                    <a:pt x="312" y="913"/>
                  </a:lnTo>
                  <a:lnTo>
                    <a:pt x="312" y="913"/>
                  </a:lnTo>
                  <a:lnTo>
                    <a:pt x="312" y="913"/>
                  </a:lnTo>
                  <a:lnTo>
                    <a:pt x="312" y="913"/>
                  </a:lnTo>
                  <a:cubicBezTo>
                    <a:pt x="304" y="913"/>
                    <a:pt x="304" y="913"/>
                    <a:pt x="304" y="913"/>
                  </a:cubicBezTo>
                  <a:lnTo>
                    <a:pt x="304" y="913"/>
                  </a:lnTo>
                  <a:lnTo>
                    <a:pt x="304" y="913"/>
                  </a:lnTo>
                  <a:cubicBezTo>
                    <a:pt x="296" y="921"/>
                    <a:pt x="296" y="921"/>
                    <a:pt x="296" y="921"/>
                  </a:cubicBezTo>
                  <a:lnTo>
                    <a:pt x="296" y="921"/>
                  </a:lnTo>
                  <a:lnTo>
                    <a:pt x="296" y="921"/>
                  </a:lnTo>
                  <a:cubicBezTo>
                    <a:pt x="288" y="921"/>
                    <a:pt x="288" y="921"/>
                    <a:pt x="288" y="921"/>
                  </a:cubicBezTo>
                  <a:cubicBezTo>
                    <a:pt x="125" y="960"/>
                    <a:pt x="0" y="1116"/>
                    <a:pt x="0" y="1295"/>
                  </a:cubicBezTo>
                  <a:cubicBezTo>
                    <a:pt x="0" y="4182"/>
                    <a:pt x="0" y="4182"/>
                    <a:pt x="0" y="4182"/>
                  </a:cubicBezTo>
                  <a:cubicBezTo>
                    <a:pt x="0" y="4393"/>
                    <a:pt x="172" y="4572"/>
                    <a:pt x="382" y="4572"/>
                  </a:cubicBezTo>
                  <a:cubicBezTo>
                    <a:pt x="2777" y="4572"/>
                    <a:pt x="2777" y="4572"/>
                    <a:pt x="2777" y="4572"/>
                  </a:cubicBezTo>
                  <a:cubicBezTo>
                    <a:pt x="2777" y="749"/>
                    <a:pt x="2777" y="749"/>
                    <a:pt x="2777" y="749"/>
                  </a:cubicBezTo>
                  <a:cubicBezTo>
                    <a:pt x="2450" y="749"/>
                    <a:pt x="2450" y="749"/>
                    <a:pt x="2450" y="749"/>
                  </a:cubicBezTo>
                  <a:cubicBezTo>
                    <a:pt x="2450" y="687"/>
                    <a:pt x="2450" y="687"/>
                    <a:pt x="2450" y="687"/>
                  </a:cubicBezTo>
                  <a:cubicBezTo>
                    <a:pt x="2450" y="648"/>
                    <a:pt x="2426" y="632"/>
                    <a:pt x="2403" y="632"/>
                  </a:cubicBezTo>
                  <a:cubicBezTo>
                    <a:pt x="2371" y="632"/>
                    <a:pt x="2371" y="632"/>
                    <a:pt x="2371" y="632"/>
                  </a:cubicBezTo>
                  <a:cubicBezTo>
                    <a:pt x="2371" y="273"/>
                    <a:pt x="2371" y="273"/>
                    <a:pt x="2371" y="273"/>
                  </a:cubicBezTo>
                  <a:cubicBezTo>
                    <a:pt x="2371" y="242"/>
                    <a:pt x="2403" y="211"/>
                    <a:pt x="2442" y="211"/>
                  </a:cubicBezTo>
                  <a:cubicBezTo>
                    <a:pt x="2777" y="211"/>
                    <a:pt x="2777" y="211"/>
                    <a:pt x="2777" y="211"/>
                  </a:cubicBezTo>
                  <a:lnTo>
                    <a:pt x="2777"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454" name="Google Shape;1454;p112"/>
            <p:cNvSpPr/>
            <p:nvPr/>
          </p:nvSpPr>
          <p:spPr>
            <a:xfrm>
              <a:off x="7527024" y="6896065"/>
              <a:ext cx="2666311" cy="2188723"/>
            </a:xfrm>
            <a:custGeom>
              <a:avLst/>
              <a:gdLst/>
              <a:ahLst/>
              <a:cxnLst/>
              <a:rect l="l" t="t" r="r" b="b"/>
              <a:pathLst>
                <a:path w="5556" h="4564" extrusionOk="0">
                  <a:moveTo>
                    <a:pt x="3448" y="748"/>
                  </a:moveTo>
                  <a:lnTo>
                    <a:pt x="3448" y="748"/>
                  </a:lnTo>
                  <a:cubicBezTo>
                    <a:pt x="3448" y="686"/>
                    <a:pt x="3448" y="686"/>
                    <a:pt x="3448" y="686"/>
                  </a:cubicBezTo>
                  <a:cubicBezTo>
                    <a:pt x="3448" y="647"/>
                    <a:pt x="3425" y="623"/>
                    <a:pt x="3402" y="623"/>
                  </a:cubicBezTo>
                  <a:cubicBezTo>
                    <a:pt x="3386" y="623"/>
                    <a:pt x="3386" y="623"/>
                    <a:pt x="3386" y="623"/>
                  </a:cubicBezTo>
                  <a:cubicBezTo>
                    <a:pt x="3386" y="133"/>
                    <a:pt x="3386" y="133"/>
                    <a:pt x="3386" y="133"/>
                  </a:cubicBezTo>
                  <a:cubicBezTo>
                    <a:pt x="3386" y="55"/>
                    <a:pt x="3324" y="0"/>
                    <a:pt x="3253" y="0"/>
                  </a:cubicBezTo>
                  <a:cubicBezTo>
                    <a:pt x="2778" y="0"/>
                    <a:pt x="2778" y="0"/>
                    <a:pt x="2778" y="0"/>
                  </a:cubicBezTo>
                  <a:cubicBezTo>
                    <a:pt x="2778" y="211"/>
                    <a:pt x="2778" y="211"/>
                    <a:pt x="2778" y="211"/>
                  </a:cubicBezTo>
                  <a:cubicBezTo>
                    <a:pt x="3113" y="211"/>
                    <a:pt x="3113" y="211"/>
                    <a:pt x="3113" y="211"/>
                  </a:cubicBezTo>
                  <a:cubicBezTo>
                    <a:pt x="3144" y="211"/>
                    <a:pt x="3176" y="242"/>
                    <a:pt x="3176" y="273"/>
                  </a:cubicBezTo>
                  <a:cubicBezTo>
                    <a:pt x="3176" y="623"/>
                    <a:pt x="3176" y="623"/>
                    <a:pt x="3176" y="623"/>
                  </a:cubicBezTo>
                  <a:cubicBezTo>
                    <a:pt x="3144" y="623"/>
                    <a:pt x="3144" y="623"/>
                    <a:pt x="3144" y="623"/>
                  </a:cubicBezTo>
                  <a:cubicBezTo>
                    <a:pt x="3113" y="623"/>
                    <a:pt x="3097" y="639"/>
                    <a:pt x="3097" y="686"/>
                  </a:cubicBezTo>
                  <a:cubicBezTo>
                    <a:pt x="3097" y="748"/>
                    <a:pt x="3097" y="748"/>
                    <a:pt x="3097" y="748"/>
                  </a:cubicBezTo>
                  <a:cubicBezTo>
                    <a:pt x="2778" y="748"/>
                    <a:pt x="2778" y="748"/>
                    <a:pt x="2778" y="748"/>
                  </a:cubicBezTo>
                  <a:cubicBezTo>
                    <a:pt x="2778" y="4563"/>
                    <a:pt x="2778" y="4563"/>
                    <a:pt x="2778" y="4563"/>
                  </a:cubicBezTo>
                  <a:cubicBezTo>
                    <a:pt x="5165" y="4563"/>
                    <a:pt x="5165" y="4563"/>
                    <a:pt x="5165" y="4563"/>
                  </a:cubicBezTo>
                  <a:cubicBezTo>
                    <a:pt x="5376" y="4563"/>
                    <a:pt x="5555" y="4391"/>
                    <a:pt x="5555" y="4173"/>
                  </a:cubicBezTo>
                  <a:cubicBezTo>
                    <a:pt x="5555" y="1294"/>
                    <a:pt x="5555" y="1294"/>
                    <a:pt x="5555" y="1294"/>
                  </a:cubicBezTo>
                  <a:cubicBezTo>
                    <a:pt x="5555" y="1115"/>
                    <a:pt x="5422" y="959"/>
                    <a:pt x="5258" y="912"/>
                  </a:cubicBezTo>
                  <a:cubicBezTo>
                    <a:pt x="5251" y="912"/>
                    <a:pt x="5251" y="912"/>
                    <a:pt x="5251" y="912"/>
                  </a:cubicBezTo>
                  <a:lnTo>
                    <a:pt x="5251" y="912"/>
                  </a:lnTo>
                  <a:lnTo>
                    <a:pt x="5251" y="912"/>
                  </a:lnTo>
                  <a:cubicBezTo>
                    <a:pt x="5243" y="912"/>
                    <a:pt x="5243" y="912"/>
                    <a:pt x="5243" y="912"/>
                  </a:cubicBezTo>
                  <a:lnTo>
                    <a:pt x="5243" y="912"/>
                  </a:lnTo>
                  <a:lnTo>
                    <a:pt x="5243" y="912"/>
                  </a:lnTo>
                  <a:cubicBezTo>
                    <a:pt x="5235" y="912"/>
                    <a:pt x="5235" y="912"/>
                    <a:pt x="5235" y="912"/>
                  </a:cubicBezTo>
                  <a:lnTo>
                    <a:pt x="5235" y="912"/>
                  </a:lnTo>
                  <a:lnTo>
                    <a:pt x="5235" y="912"/>
                  </a:lnTo>
                  <a:lnTo>
                    <a:pt x="5235" y="912"/>
                  </a:lnTo>
                  <a:cubicBezTo>
                    <a:pt x="5227" y="912"/>
                    <a:pt x="5227" y="912"/>
                    <a:pt x="5227" y="912"/>
                  </a:cubicBezTo>
                  <a:lnTo>
                    <a:pt x="5227" y="912"/>
                  </a:lnTo>
                  <a:lnTo>
                    <a:pt x="5227" y="912"/>
                  </a:lnTo>
                  <a:lnTo>
                    <a:pt x="5227" y="912"/>
                  </a:lnTo>
                  <a:lnTo>
                    <a:pt x="5227" y="912"/>
                  </a:lnTo>
                  <a:cubicBezTo>
                    <a:pt x="5219" y="912"/>
                    <a:pt x="5219" y="912"/>
                    <a:pt x="5219" y="912"/>
                  </a:cubicBezTo>
                  <a:lnTo>
                    <a:pt x="5219" y="912"/>
                  </a:lnTo>
                  <a:lnTo>
                    <a:pt x="5219" y="912"/>
                  </a:lnTo>
                  <a:lnTo>
                    <a:pt x="5219" y="912"/>
                  </a:lnTo>
                  <a:lnTo>
                    <a:pt x="5219" y="912"/>
                  </a:lnTo>
                  <a:cubicBezTo>
                    <a:pt x="5212" y="904"/>
                    <a:pt x="5212" y="904"/>
                    <a:pt x="5212" y="904"/>
                  </a:cubicBezTo>
                  <a:lnTo>
                    <a:pt x="5212" y="904"/>
                  </a:lnTo>
                  <a:lnTo>
                    <a:pt x="5212" y="904"/>
                  </a:lnTo>
                  <a:cubicBezTo>
                    <a:pt x="5204" y="904"/>
                    <a:pt x="5204" y="904"/>
                    <a:pt x="5204" y="904"/>
                  </a:cubicBezTo>
                  <a:lnTo>
                    <a:pt x="5204" y="904"/>
                  </a:lnTo>
                  <a:lnTo>
                    <a:pt x="5204" y="904"/>
                  </a:lnTo>
                  <a:cubicBezTo>
                    <a:pt x="5196" y="904"/>
                    <a:pt x="5196" y="904"/>
                    <a:pt x="5196" y="904"/>
                  </a:cubicBezTo>
                  <a:lnTo>
                    <a:pt x="5196" y="904"/>
                  </a:lnTo>
                  <a:lnTo>
                    <a:pt x="5196" y="904"/>
                  </a:lnTo>
                  <a:lnTo>
                    <a:pt x="5196" y="904"/>
                  </a:lnTo>
                  <a:cubicBezTo>
                    <a:pt x="5188" y="904"/>
                    <a:pt x="5188" y="904"/>
                    <a:pt x="5188" y="904"/>
                  </a:cubicBezTo>
                  <a:lnTo>
                    <a:pt x="5188" y="904"/>
                  </a:lnTo>
                  <a:lnTo>
                    <a:pt x="5188" y="904"/>
                  </a:lnTo>
                  <a:lnTo>
                    <a:pt x="5188" y="904"/>
                  </a:lnTo>
                  <a:cubicBezTo>
                    <a:pt x="5181" y="904"/>
                    <a:pt x="5181" y="904"/>
                    <a:pt x="5181" y="904"/>
                  </a:cubicBezTo>
                  <a:lnTo>
                    <a:pt x="5181" y="904"/>
                  </a:lnTo>
                  <a:lnTo>
                    <a:pt x="5181" y="904"/>
                  </a:lnTo>
                  <a:lnTo>
                    <a:pt x="5181" y="904"/>
                  </a:lnTo>
                  <a:lnTo>
                    <a:pt x="5181" y="904"/>
                  </a:lnTo>
                  <a:cubicBezTo>
                    <a:pt x="5173" y="904"/>
                    <a:pt x="5173" y="904"/>
                    <a:pt x="5173" y="904"/>
                  </a:cubicBezTo>
                  <a:lnTo>
                    <a:pt x="5173" y="904"/>
                  </a:lnTo>
                  <a:lnTo>
                    <a:pt x="5173" y="904"/>
                  </a:lnTo>
                  <a:lnTo>
                    <a:pt x="5173" y="904"/>
                  </a:lnTo>
                  <a:lnTo>
                    <a:pt x="5173" y="904"/>
                  </a:lnTo>
                  <a:cubicBezTo>
                    <a:pt x="5165" y="904"/>
                    <a:pt x="5165" y="904"/>
                    <a:pt x="5165" y="904"/>
                  </a:cubicBezTo>
                  <a:lnTo>
                    <a:pt x="5165" y="904"/>
                  </a:lnTo>
                  <a:lnTo>
                    <a:pt x="5165" y="904"/>
                  </a:lnTo>
                  <a:lnTo>
                    <a:pt x="5165" y="904"/>
                  </a:lnTo>
                  <a:cubicBezTo>
                    <a:pt x="4174" y="904"/>
                    <a:pt x="4174" y="904"/>
                    <a:pt x="4174" y="904"/>
                  </a:cubicBezTo>
                  <a:cubicBezTo>
                    <a:pt x="4057" y="904"/>
                    <a:pt x="4057" y="904"/>
                    <a:pt x="4057" y="904"/>
                  </a:cubicBezTo>
                  <a:cubicBezTo>
                    <a:pt x="3675" y="904"/>
                    <a:pt x="3675" y="904"/>
                    <a:pt x="3675" y="904"/>
                  </a:cubicBezTo>
                  <a:cubicBezTo>
                    <a:pt x="3675" y="834"/>
                    <a:pt x="3675" y="834"/>
                    <a:pt x="3675" y="834"/>
                  </a:cubicBezTo>
                  <a:cubicBezTo>
                    <a:pt x="3675" y="787"/>
                    <a:pt x="3643" y="748"/>
                    <a:pt x="3597" y="748"/>
                  </a:cubicBezTo>
                  <a:lnTo>
                    <a:pt x="3448" y="748"/>
                  </a:lnTo>
                  <a:close/>
                  <a:moveTo>
                    <a:pt x="2778" y="0"/>
                  </a:moveTo>
                  <a:lnTo>
                    <a:pt x="2778" y="0"/>
                  </a:lnTo>
                  <a:cubicBezTo>
                    <a:pt x="2294" y="0"/>
                    <a:pt x="2294" y="0"/>
                    <a:pt x="2294" y="0"/>
                  </a:cubicBezTo>
                  <a:cubicBezTo>
                    <a:pt x="2224" y="0"/>
                    <a:pt x="2169" y="55"/>
                    <a:pt x="2169" y="133"/>
                  </a:cubicBezTo>
                  <a:cubicBezTo>
                    <a:pt x="2169" y="623"/>
                    <a:pt x="2169" y="623"/>
                    <a:pt x="2169" y="623"/>
                  </a:cubicBezTo>
                  <a:cubicBezTo>
                    <a:pt x="2146" y="623"/>
                    <a:pt x="2146" y="623"/>
                    <a:pt x="2146" y="623"/>
                  </a:cubicBezTo>
                  <a:cubicBezTo>
                    <a:pt x="2115" y="623"/>
                    <a:pt x="2099" y="639"/>
                    <a:pt x="2099" y="686"/>
                  </a:cubicBezTo>
                  <a:cubicBezTo>
                    <a:pt x="2099" y="748"/>
                    <a:pt x="2099" y="748"/>
                    <a:pt x="2099" y="748"/>
                  </a:cubicBezTo>
                  <a:cubicBezTo>
                    <a:pt x="1959" y="748"/>
                    <a:pt x="1959" y="748"/>
                    <a:pt x="1959" y="748"/>
                  </a:cubicBezTo>
                  <a:cubicBezTo>
                    <a:pt x="1912" y="748"/>
                    <a:pt x="1873" y="779"/>
                    <a:pt x="1873" y="834"/>
                  </a:cubicBezTo>
                  <a:cubicBezTo>
                    <a:pt x="1873" y="904"/>
                    <a:pt x="1873" y="904"/>
                    <a:pt x="1873" y="904"/>
                  </a:cubicBezTo>
                  <a:cubicBezTo>
                    <a:pt x="1498" y="904"/>
                    <a:pt x="1498" y="904"/>
                    <a:pt x="1498" y="904"/>
                  </a:cubicBezTo>
                  <a:cubicBezTo>
                    <a:pt x="1373" y="904"/>
                    <a:pt x="1373" y="904"/>
                    <a:pt x="1373" y="904"/>
                  </a:cubicBezTo>
                  <a:cubicBezTo>
                    <a:pt x="390" y="904"/>
                    <a:pt x="390" y="904"/>
                    <a:pt x="390" y="904"/>
                  </a:cubicBezTo>
                  <a:lnTo>
                    <a:pt x="390" y="904"/>
                  </a:lnTo>
                  <a:cubicBezTo>
                    <a:pt x="383" y="904"/>
                    <a:pt x="383" y="904"/>
                    <a:pt x="383" y="904"/>
                  </a:cubicBezTo>
                  <a:lnTo>
                    <a:pt x="383" y="904"/>
                  </a:lnTo>
                  <a:lnTo>
                    <a:pt x="383" y="904"/>
                  </a:lnTo>
                  <a:lnTo>
                    <a:pt x="383" y="904"/>
                  </a:lnTo>
                  <a:cubicBezTo>
                    <a:pt x="375" y="904"/>
                    <a:pt x="375" y="904"/>
                    <a:pt x="375" y="904"/>
                  </a:cubicBezTo>
                  <a:lnTo>
                    <a:pt x="375" y="904"/>
                  </a:lnTo>
                  <a:lnTo>
                    <a:pt x="375" y="904"/>
                  </a:lnTo>
                  <a:lnTo>
                    <a:pt x="375" y="904"/>
                  </a:lnTo>
                  <a:lnTo>
                    <a:pt x="375" y="904"/>
                  </a:lnTo>
                  <a:cubicBezTo>
                    <a:pt x="367" y="904"/>
                    <a:pt x="367" y="904"/>
                    <a:pt x="367" y="904"/>
                  </a:cubicBezTo>
                  <a:lnTo>
                    <a:pt x="367" y="904"/>
                  </a:lnTo>
                  <a:lnTo>
                    <a:pt x="367" y="904"/>
                  </a:lnTo>
                  <a:lnTo>
                    <a:pt x="367" y="904"/>
                  </a:lnTo>
                  <a:lnTo>
                    <a:pt x="367" y="904"/>
                  </a:lnTo>
                  <a:cubicBezTo>
                    <a:pt x="359" y="904"/>
                    <a:pt x="359" y="904"/>
                    <a:pt x="359" y="904"/>
                  </a:cubicBezTo>
                  <a:lnTo>
                    <a:pt x="359" y="904"/>
                  </a:lnTo>
                  <a:lnTo>
                    <a:pt x="359" y="904"/>
                  </a:lnTo>
                  <a:lnTo>
                    <a:pt x="359" y="904"/>
                  </a:lnTo>
                  <a:cubicBezTo>
                    <a:pt x="351" y="904"/>
                    <a:pt x="351" y="904"/>
                    <a:pt x="351" y="904"/>
                  </a:cubicBezTo>
                  <a:lnTo>
                    <a:pt x="351" y="904"/>
                  </a:lnTo>
                  <a:lnTo>
                    <a:pt x="351" y="904"/>
                  </a:lnTo>
                  <a:lnTo>
                    <a:pt x="351" y="904"/>
                  </a:lnTo>
                  <a:cubicBezTo>
                    <a:pt x="344" y="904"/>
                    <a:pt x="344" y="904"/>
                    <a:pt x="344" y="904"/>
                  </a:cubicBezTo>
                  <a:lnTo>
                    <a:pt x="344" y="904"/>
                  </a:lnTo>
                  <a:lnTo>
                    <a:pt x="344" y="904"/>
                  </a:lnTo>
                  <a:lnTo>
                    <a:pt x="344" y="904"/>
                  </a:lnTo>
                  <a:cubicBezTo>
                    <a:pt x="336" y="904"/>
                    <a:pt x="336" y="904"/>
                    <a:pt x="336" y="904"/>
                  </a:cubicBezTo>
                  <a:cubicBezTo>
                    <a:pt x="336" y="912"/>
                    <a:pt x="336" y="912"/>
                    <a:pt x="336" y="912"/>
                  </a:cubicBezTo>
                  <a:lnTo>
                    <a:pt x="336" y="912"/>
                  </a:lnTo>
                  <a:lnTo>
                    <a:pt x="336" y="912"/>
                  </a:lnTo>
                  <a:cubicBezTo>
                    <a:pt x="328" y="912"/>
                    <a:pt x="328" y="912"/>
                    <a:pt x="328" y="912"/>
                  </a:cubicBezTo>
                  <a:lnTo>
                    <a:pt x="328" y="912"/>
                  </a:lnTo>
                  <a:lnTo>
                    <a:pt x="328" y="912"/>
                  </a:lnTo>
                  <a:lnTo>
                    <a:pt x="328" y="912"/>
                  </a:lnTo>
                  <a:lnTo>
                    <a:pt x="328" y="912"/>
                  </a:lnTo>
                  <a:cubicBezTo>
                    <a:pt x="320" y="912"/>
                    <a:pt x="320" y="912"/>
                    <a:pt x="320" y="912"/>
                  </a:cubicBezTo>
                  <a:lnTo>
                    <a:pt x="320" y="912"/>
                  </a:lnTo>
                  <a:lnTo>
                    <a:pt x="320" y="912"/>
                  </a:lnTo>
                  <a:lnTo>
                    <a:pt x="320" y="912"/>
                  </a:lnTo>
                  <a:lnTo>
                    <a:pt x="320" y="912"/>
                  </a:lnTo>
                  <a:cubicBezTo>
                    <a:pt x="312" y="912"/>
                    <a:pt x="312" y="912"/>
                    <a:pt x="312" y="912"/>
                  </a:cubicBezTo>
                  <a:lnTo>
                    <a:pt x="312" y="912"/>
                  </a:lnTo>
                  <a:lnTo>
                    <a:pt x="312" y="912"/>
                  </a:lnTo>
                  <a:cubicBezTo>
                    <a:pt x="305" y="912"/>
                    <a:pt x="305" y="912"/>
                    <a:pt x="305" y="912"/>
                  </a:cubicBezTo>
                  <a:lnTo>
                    <a:pt x="305" y="912"/>
                  </a:lnTo>
                  <a:lnTo>
                    <a:pt x="305" y="912"/>
                  </a:lnTo>
                  <a:lnTo>
                    <a:pt x="305" y="912"/>
                  </a:lnTo>
                  <a:cubicBezTo>
                    <a:pt x="297" y="912"/>
                    <a:pt x="297" y="912"/>
                    <a:pt x="297" y="912"/>
                  </a:cubicBezTo>
                  <a:lnTo>
                    <a:pt x="297" y="912"/>
                  </a:lnTo>
                  <a:cubicBezTo>
                    <a:pt x="297" y="920"/>
                    <a:pt x="297" y="920"/>
                    <a:pt x="297" y="920"/>
                  </a:cubicBezTo>
                  <a:cubicBezTo>
                    <a:pt x="125" y="959"/>
                    <a:pt x="0" y="1115"/>
                    <a:pt x="0" y="1294"/>
                  </a:cubicBezTo>
                  <a:cubicBezTo>
                    <a:pt x="0" y="4173"/>
                    <a:pt x="0" y="4173"/>
                    <a:pt x="0" y="4173"/>
                  </a:cubicBezTo>
                  <a:cubicBezTo>
                    <a:pt x="0" y="4391"/>
                    <a:pt x="172" y="4563"/>
                    <a:pt x="390" y="4563"/>
                  </a:cubicBezTo>
                  <a:cubicBezTo>
                    <a:pt x="2778" y="4563"/>
                    <a:pt x="2778" y="4563"/>
                    <a:pt x="2778" y="4563"/>
                  </a:cubicBezTo>
                  <a:cubicBezTo>
                    <a:pt x="2778" y="748"/>
                    <a:pt x="2778" y="748"/>
                    <a:pt x="2778" y="748"/>
                  </a:cubicBezTo>
                  <a:cubicBezTo>
                    <a:pt x="2450" y="748"/>
                    <a:pt x="2450" y="748"/>
                    <a:pt x="2450" y="748"/>
                  </a:cubicBezTo>
                  <a:cubicBezTo>
                    <a:pt x="2450" y="686"/>
                    <a:pt x="2450" y="686"/>
                    <a:pt x="2450" y="686"/>
                  </a:cubicBezTo>
                  <a:cubicBezTo>
                    <a:pt x="2450" y="647"/>
                    <a:pt x="2427" y="623"/>
                    <a:pt x="2403" y="623"/>
                  </a:cubicBezTo>
                  <a:cubicBezTo>
                    <a:pt x="2380" y="623"/>
                    <a:pt x="2380" y="623"/>
                    <a:pt x="2380" y="623"/>
                  </a:cubicBezTo>
                  <a:cubicBezTo>
                    <a:pt x="2380" y="273"/>
                    <a:pt x="2380" y="273"/>
                    <a:pt x="2380" y="273"/>
                  </a:cubicBezTo>
                  <a:cubicBezTo>
                    <a:pt x="2380" y="242"/>
                    <a:pt x="2403" y="211"/>
                    <a:pt x="2442" y="211"/>
                  </a:cubicBezTo>
                  <a:cubicBezTo>
                    <a:pt x="2778" y="211"/>
                    <a:pt x="2778" y="211"/>
                    <a:pt x="2778" y="211"/>
                  </a:cubicBezTo>
                  <a:lnTo>
                    <a:pt x="2778" y="0"/>
                  </a:lnTo>
                  <a:close/>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455" name="Google Shape;1455;p112"/>
            <p:cNvSpPr/>
            <p:nvPr/>
          </p:nvSpPr>
          <p:spPr>
            <a:xfrm>
              <a:off x="11589965" y="4700998"/>
              <a:ext cx="2564733" cy="1463382"/>
            </a:xfrm>
            <a:custGeom>
              <a:avLst/>
              <a:gdLst/>
              <a:ahLst/>
              <a:cxnLst/>
              <a:rect l="l" t="t" r="r" b="b"/>
              <a:pathLst>
                <a:path w="5344" h="3051" extrusionOk="0">
                  <a:moveTo>
                    <a:pt x="4696" y="1131"/>
                  </a:moveTo>
                  <a:lnTo>
                    <a:pt x="4696" y="1131"/>
                  </a:lnTo>
                  <a:cubicBezTo>
                    <a:pt x="4696" y="1131"/>
                    <a:pt x="2472" y="1139"/>
                    <a:pt x="2574" y="1373"/>
                  </a:cubicBezTo>
                  <a:cubicBezTo>
                    <a:pt x="2191" y="1373"/>
                    <a:pt x="2324" y="1162"/>
                    <a:pt x="1949" y="920"/>
                  </a:cubicBezTo>
                  <a:cubicBezTo>
                    <a:pt x="1575" y="678"/>
                    <a:pt x="1192" y="0"/>
                    <a:pt x="1013" y="156"/>
                  </a:cubicBezTo>
                  <a:cubicBezTo>
                    <a:pt x="834" y="312"/>
                    <a:pt x="1411" y="827"/>
                    <a:pt x="1411" y="1115"/>
                  </a:cubicBezTo>
                  <a:cubicBezTo>
                    <a:pt x="1411" y="1412"/>
                    <a:pt x="0" y="1872"/>
                    <a:pt x="217" y="2317"/>
                  </a:cubicBezTo>
                  <a:cubicBezTo>
                    <a:pt x="444" y="2769"/>
                    <a:pt x="553" y="2699"/>
                    <a:pt x="756" y="2683"/>
                  </a:cubicBezTo>
                  <a:cubicBezTo>
                    <a:pt x="959" y="2660"/>
                    <a:pt x="998" y="2886"/>
                    <a:pt x="1427" y="2660"/>
                  </a:cubicBezTo>
                  <a:cubicBezTo>
                    <a:pt x="1848" y="2442"/>
                    <a:pt x="2191" y="2379"/>
                    <a:pt x="2316" y="2379"/>
                  </a:cubicBezTo>
                  <a:cubicBezTo>
                    <a:pt x="2449" y="2379"/>
                    <a:pt x="2394" y="2613"/>
                    <a:pt x="2410" y="2738"/>
                  </a:cubicBezTo>
                  <a:cubicBezTo>
                    <a:pt x="2425" y="2855"/>
                    <a:pt x="2363" y="3050"/>
                    <a:pt x="2620" y="3034"/>
                  </a:cubicBezTo>
                  <a:cubicBezTo>
                    <a:pt x="2878" y="3019"/>
                    <a:pt x="4937" y="3011"/>
                    <a:pt x="5140" y="3011"/>
                  </a:cubicBezTo>
                  <a:cubicBezTo>
                    <a:pt x="5343" y="3011"/>
                    <a:pt x="5327" y="1107"/>
                    <a:pt x="4696" y="1131"/>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sp>
          <p:nvSpPr>
            <p:cNvPr id="1456" name="Google Shape;1456;p112"/>
            <p:cNvSpPr/>
            <p:nvPr/>
          </p:nvSpPr>
          <p:spPr>
            <a:xfrm>
              <a:off x="8280360" y="5295230"/>
              <a:ext cx="3324413" cy="981227"/>
            </a:xfrm>
            <a:custGeom>
              <a:avLst/>
              <a:gdLst/>
              <a:ahLst/>
              <a:cxnLst/>
              <a:rect l="l" t="t" r="r" b="b"/>
              <a:pathLst>
                <a:path w="6929" h="2045" extrusionOk="0">
                  <a:moveTo>
                    <a:pt x="1093" y="218"/>
                  </a:moveTo>
                  <a:lnTo>
                    <a:pt x="1093" y="218"/>
                  </a:lnTo>
                  <a:cubicBezTo>
                    <a:pt x="1506" y="258"/>
                    <a:pt x="3948" y="320"/>
                    <a:pt x="4104" y="289"/>
                  </a:cubicBezTo>
                  <a:cubicBezTo>
                    <a:pt x="4268" y="250"/>
                    <a:pt x="4229" y="398"/>
                    <a:pt x="4244" y="437"/>
                  </a:cubicBezTo>
                  <a:cubicBezTo>
                    <a:pt x="4268" y="476"/>
                    <a:pt x="5165" y="406"/>
                    <a:pt x="5337" y="390"/>
                  </a:cubicBezTo>
                  <a:cubicBezTo>
                    <a:pt x="5508" y="375"/>
                    <a:pt x="5898" y="289"/>
                    <a:pt x="5937" y="148"/>
                  </a:cubicBezTo>
                  <a:cubicBezTo>
                    <a:pt x="5984" y="0"/>
                    <a:pt x="6070" y="70"/>
                    <a:pt x="6078" y="218"/>
                  </a:cubicBezTo>
                  <a:cubicBezTo>
                    <a:pt x="6086" y="359"/>
                    <a:pt x="5867" y="531"/>
                    <a:pt x="6015" y="539"/>
                  </a:cubicBezTo>
                  <a:cubicBezTo>
                    <a:pt x="6163" y="546"/>
                    <a:pt x="6647" y="890"/>
                    <a:pt x="6756" y="967"/>
                  </a:cubicBezTo>
                  <a:cubicBezTo>
                    <a:pt x="6866" y="1053"/>
                    <a:pt x="6873" y="1147"/>
                    <a:pt x="6772" y="1155"/>
                  </a:cubicBezTo>
                  <a:cubicBezTo>
                    <a:pt x="6678" y="1163"/>
                    <a:pt x="6928" y="1318"/>
                    <a:pt x="6889" y="1381"/>
                  </a:cubicBezTo>
                  <a:cubicBezTo>
                    <a:pt x="6858" y="1443"/>
                    <a:pt x="6920" y="1506"/>
                    <a:pt x="6796" y="1615"/>
                  </a:cubicBezTo>
                  <a:cubicBezTo>
                    <a:pt x="6678" y="1732"/>
                    <a:pt x="6515" y="1623"/>
                    <a:pt x="6413" y="1592"/>
                  </a:cubicBezTo>
                  <a:cubicBezTo>
                    <a:pt x="6312" y="1560"/>
                    <a:pt x="6491" y="1716"/>
                    <a:pt x="6304" y="1716"/>
                  </a:cubicBezTo>
                  <a:cubicBezTo>
                    <a:pt x="6125" y="1709"/>
                    <a:pt x="5610" y="1592"/>
                    <a:pt x="5454" y="1584"/>
                  </a:cubicBezTo>
                  <a:cubicBezTo>
                    <a:pt x="5298" y="1568"/>
                    <a:pt x="4907" y="1365"/>
                    <a:pt x="4884" y="1264"/>
                  </a:cubicBezTo>
                  <a:cubicBezTo>
                    <a:pt x="4861" y="1163"/>
                    <a:pt x="4814" y="1233"/>
                    <a:pt x="4658" y="1248"/>
                  </a:cubicBezTo>
                  <a:cubicBezTo>
                    <a:pt x="4502" y="1264"/>
                    <a:pt x="4369" y="1506"/>
                    <a:pt x="4323" y="1740"/>
                  </a:cubicBezTo>
                  <a:cubicBezTo>
                    <a:pt x="4276" y="1974"/>
                    <a:pt x="2785" y="1958"/>
                    <a:pt x="1693" y="1997"/>
                  </a:cubicBezTo>
                  <a:cubicBezTo>
                    <a:pt x="609" y="2044"/>
                    <a:pt x="0" y="62"/>
                    <a:pt x="1093" y="218"/>
                  </a:cubicBezTo>
                </a:path>
              </a:pathLst>
            </a:custGeom>
            <a:solidFill>
              <a:schemeClr val="dk1"/>
            </a:solidFill>
            <a:ln>
              <a:noFill/>
            </a:ln>
          </p:spPr>
          <p:txBody>
            <a:bodyPr spcFirstLastPara="1" wrap="square" lIns="121850" tIns="60925" rIns="121850" bIns="60925" anchor="ctr" anchorCtr="0">
              <a:noAutofit/>
            </a:bodyPr>
            <a:lstStyle/>
            <a:p>
              <a:pPr marL="0" marR="0" lvl="0" indent="0" algn="l" rtl="0">
                <a:spcBef>
                  <a:spcPts val="0"/>
                </a:spcBef>
                <a:spcAft>
                  <a:spcPts val="0"/>
                </a:spcAft>
                <a:buNone/>
              </a:pPr>
              <a:endParaRPr sz="1500">
                <a:solidFill>
                  <a:srgbClr val="445469"/>
                </a:solidFill>
                <a:latin typeface="Calibri"/>
                <a:ea typeface="Calibri"/>
                <a:cs typeface="Calibri"/>
                <a:sym typeface="Calibri"/>
              </a:endParaRPr>
            </a:p>
          </p:txBody>
        </p:sp>
      </p:grpSp>
      <p:sp>
        <p:nvSpPr>
          <p:cNvPr id="1457" name="Google Shape;1457;p112"/>
          <p:cNvSpPr/>
          <p:nvPr/>
        </p:nvSpPr>
        <p:spPr>
          <a:xfrm>
            <a:off x="75612" y="1624090"/>
            <a:ext cx="354300" cy="354900"/>
          </a:xfrm>
          <a:prstGeom prst="ellipse">
            <a:avLst/>
          </a:prstGeom>
          <a:solidFill>
            <a:schemeClr val="accent1"/>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58" name="Google Shape;1458;p112"/>
          <p:cNvSpPr/>
          <p:nvPr/>
        </p:nvSpPr>
        <p:spPr>
          <a:xfrm>
            <a:off x="114631" y="2356286"/>
            <a:ext cx="354300" cy="354300"/>
          </a:xfrm>
          <a:prstGeom prst="ellipse">
            <a:avLst/>
          </a:prstGeom>
          <a:solidFill>
            <a:schemeClr val="accent2"/>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59" name="Google Shape;1459;p112"/>
          <p:cNvSpPr/>
          <p:nvPr/>
        </p:nvSpPr>
        <p:spPr>
          <a:xfrm>
            <a:off x="114656" y="3032439"/>
            <a:ext cx="354300" cy="354900"/>
          </a:xfrm>
          <a:prstGeom prst="ellipse">
            <a:avLst/>
          </a:prstGeom>
          <a:solidFill>
            <a:schemeClr val="accent3"/>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60" name="Google Shape;1460;p112"/>
          <p:cNvSpPr/>
          <p:nvPr/>
        </p:nvSpPr>
        <p:spPr>
          <a:xfrm>
            <a:off x="114637" y="3797996"/>
            <a:ext cx="354300" cy="354900"/>
          </a:xfrm>
          <a:prstGeom prst="ellipse">
            <a:avLst/>
          </a:prstGeom>
          <a:solidFill>
            <a:schemeClr val="accent4"/>
          </a:solidFill>
          <a:ln>
            <a:noFill/>
          </a:ln>
        </p:spPr>
        <p:txBody>
          <a:bodyPr spcFirstLastPara="1" wrap="square" lIns="38375" tIns="19175" rIns="38375" bIns="19175" anchor="ctr" anchorCtr="0">
            <a:noAutofit/>
          </a:bodyPr>
          <a:lstStyle/>
          <a:p>
            <a:pPr marL="0" marR="0" lvl="0" indent="0" algn="l" rtl="0">
              <a:spcBef>
                <a:spcPts val="0"/>
              </a:spcBef>
              <a:spcAft>
                <a:spcPts val="0"/>
              </a:spcAft>
              <a:buNone/>
            </a:pPr>
            <a:endParaRPr sz="1500">
              <a:solidFill>
                <a:srgbClr val="FFFFFF"/>
              </a:solidFill>
              <a:latin typeface="Calibri"/>
              <a:ea typeface="Calibri"/>
              <a:cs typeface="Calibri"/>
              <a:sym typeface="Calibri"/>
            </a:endParaRPr>
          </a:p>
        </p:txBody>
      </p:sp>
      <p:sp>
        <p:nvSpPr>
          <p:cNvPr id="1461" name="Google Shape;1461;p112"/>
          <p:cNvSpPr/>
          <p:nvPr/>
        </p:nvSpPr>
        <p:spPr>
          <a:xfrm>
            <a:off x="203352" y="3887050"/>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grpSp>
        <p:nvGrpSpPr>
          <p:cNvPr id="1462" name="Google Shape;1462;p112"/>
          <p:cNvGrpSpPr/>
          <p:nvPr/>
        </p:nvGrpSpPr>
        <p:grpSpPr>
          <a:xfrm>
            <a:off x="4291569" y="1023421"/>
            <a:ext cx="553787" cy="97001"/>
            <a:chOff x="1703388" y="2006913"/>
            <a:chExt cx="1478342" cy="258600"/>
          </a:xfrm>
        </p:grpSpPr>
        <p:sp>
          <p:nvSpPr>
            <p:cNvPr id="1463" name="Google Shape;1463;p112"/>
            <p:cNvSpPr/>
            <p:nvPr/>
          </p:nvSpPr>
          <p:spPr>
            <a:xfrm>
              <a:off x="1703388" y="2006913"/>
              <a:ext cx="259200" cy="25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1464" name="Google Shape;1464;p112"/>
            <p:cNvSpPr/>
            <p:nvPr/>
          </p:nvSpPr>
          <p:spPr>
            <a:xfrm>
              <a:off x="2008571" y="2006913"/>
              <a:ext cx="259200" cy="2586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1465" name="Google Shape;1465;p112"/>
            <p:cNvSpPr/>
            <p:nvPr/>
          </p:nvSpPr>
          <p:spPr>
            <a:xfrm>
              <a:off x="2313754" y="2006913"/>
              <a:ext cx="257400" cy="2586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1466" name="Google Shape;1466;p112"/>
            <p:cNvSpPr/>
            <p:nvPr/>
          </p:nvSpPr>
          <p:spPr>
            <a:xfrm>
              <a:off x="2617347" y="2006913"/>
              <a:ext cx="259200" cy="2586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1467" name="Google Shape;1467;p112"/>
            <p:cNvSpPr/>
            <p:nvPr/>
          </p:nvSpPr>
          <p:spPr>
            <a:xfrm>
              <a:off x="2922530" y="2006913"/>
              <a:ext cx="259200" cy="2586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1468" name="Google Shape;1468;p112"/>
          <p:cNvSpPr txBox="1"/>
          <p:nvPr/>
        </p:nvSpPr>
        <p:spPr>
          <a:xfrm>
            <a:off x="3270875" y="248336"/>
            <a:ext cx="2595300" cy="323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800" b="1">
                <a:solidFill>
                  <a:srgbClr val="445469"/>
                </a:solidFill>
                <a:latin typeface="Lustria"/>
                <a:ea typeface="Lustria"/>
                <a:cs typeface="Lustria"/>
                <a:sym typeface="Lustria"/>
              </a:rPr>
              <a:t>TIPS ‘N TRICK</a:t>
            </a:r>
            <a:endParaRPr/>
          </a:p>
        </p:txBody>
      </p:sp>
      <p:sp>
        <p:nvSpPr>
          <p:cNvPr id="1469" name="Google Shape;1469;p112"/>
          <p:cNvSpPr txBox="1"/>
          <p:nvPr/>
        </p:nvSpPr>
        <p:spPr>
          <a:xfrm>
            <a:off x="1295400" y="571502"/>
            <a:ext cx="6553200" cy="3462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None/>
            </a:pPr>
            <a:r>
              <a:rPr lang="en-US" sz="2400" b="1">
                <a:solidFill>
                  <a:schemeClr val="dk1"/>
                </a:solidFill>
                <a:latin typeface="Lustria"/>
                <a:ea typeface="Lustria"/>
                <a:cs typeface="Lustria"/>
                <a:sym typeface="Lustria"/>
              </a:rPr>
              <a:t>HOW TO NEGOTIATE EFFECTIVELY</a:t>
            </a:r>
            <a:endParaRPr/>
          </a:p>
        </p:txBody>
      </p:sp>
      <p:sp>
        <p:nvSpPr>
          <p:cNvPr id="1470" name="Google Shape;1470;p112"/>
          <p:cNvSpPr txBox="1"/>
          <p:nvPr/>
        </p:nvSpPr>
        <p:spPr>
          <a:xfrm>
            <a:off x="479300" y="1424903"/>
            <a:ext cx="2863200" cy="634500"/>
          </a:xfrm>
          <a:prstGeom prst="rect">
            <a:avLst/>
          </a:prstGeom>
          <a:solidFill>
            <a:srgbClr val="FDF6D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Pahami masalah yang terjadi dan apa yang diinginkan kedua belah pihak</a:t>
            </a:r>
            <a:endParaRPr sz="1400" b="1">
              <a:solidFill>
                <a:schemeClr val="dk1"/>
              </a:solidFill>
              <a:latin typeface="Lustria"/>
              <a:ea typeface="Lustria"/>
              <a:cs typeface="Lustria"/>
              <a:sym typeface="Lustria"/>
            </a:endParaRPr>
          </a:p>
        </p:txBody>
      </p:sp>
      <p:sp>
        <p:nvSpPr>
          <p:cNvPr id="1471" name="Google Shape;1471;p112"/>
          <p:cNvSpPr txBox="1"/>
          <p:nvPr/>
        </p:nvSpPr>
        <p:spPr>
          <a:xfrm>
            <a:off x="479300" y="2200325"/>
            <a:ext cx="2863200" cy="634500"/>
          </a:xfrm>
          <a:prstGeom prst="rect">
            <a:avLst/>
          </a:prstGeom>
          <a:solidFill>
            <a:srgbClr val="E3F3FB"/>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Sampaikan pendapat/pemikiran pribadi dengan jelas</a:t>
            </a:r>
            <a:endParaRPr sz="1400" b="1">
              <a:solidFill>
                <a:schemeClr val="dk1"/>
              </a:solidFill>
              <a:latin typeface="Lustria"/>
              <a:ea typeface="Lustria"/>
              <a:cs typeface="Lustria"/>
              <a:sym typeface="Lustria"/>
            </a:endParaRPr>
          </a:p>
        </p:txBody>
      </p:sp>
      <p:sp>
        <p:nvSpPr>
          <p:cNvPr id="1472" name="Google Shape;1472;p112"/>
          <p:cNvSpPr txBox="1"/>
          <p:nvPr/>
        </p:nvSpPr>
        <p:spPr>
          <a:xfrm>
            <a:off x="526275" y="2914548"/>
            <a:ext cx="2700300" cy="634500"/>
          </a:xfrm>
          <a:prstGeom prst="rect">
            <a:avLst/>
          </a:prstGeom>
          <a:solidFill>
            <a:srgbClr val="D6F7F0"/>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Sampaikan informasi secara akurat dan klarifikasi bila ada hal-hal yang meragukan</a:t>
            </a:r>
            <a:endParaRPr sz="1400" b="1">
              <a:solidFill>
                <a:schemeClr val="dk1"/>
              </a:solidFill>
              <a:latin typeface="Lustria"/>
              <a:ea typeface="Lustria"/>
              <a:cs typeface="Lustria"/>
              <a:sym typeface="Lustria"/>
            </a:endParaRPr>
          </a:p>
        </p:txBody>
      </p:sp>
      <p:sp>
        <p:nvSpPr>
          <p:cNvPr id="1473" name="Google Shape;1473;p112"/>
          <p:cNvSpPr txBox="1"/>
          <p:nvPr/>
        </p:nvSpPr>
        <p:spPr>
          <a:xfrm>
            <a:off x="481900" y="3675947"/>
            <a:ext cx="2700300" cy="887700"/>
          </a:xfrm>
          <a:prstGeom prst="rect">
            <a:avLst/>
          </a:prstGeom>
          <a:solidFill>
            <a:srgbClr val="FCE2DF"/>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Berkompromi dengan merelakan satu hal dengan tujuan mendapatkan hal lain dan mencapai kesepakatan</a:t>
            </a:r>
            <a:endParaRPr sz="1400" b="1">
              <a:solidFill>
                <a:schemeClr val="dk1"/>
              </a:solidFill>
              <a:latin typeface="Lustria"/>
              <a:ea typeface="Lustria"/>
              <a:cs typeface="Lustria"/>
              <a:sym typeface="Lustria"/>
            </a:endParaRPr>
          </a:p>
        </p:txBody>
      </p:sp>
      <p:sp>
        <p:nvSpPr>
          <p:cNvPr id="1474" name="Google Shape;1474;p112"/>
          <p:cNvSpPr/>
          <p:nvPr/>
        </p:nvSpPr>
        <p:spPr>
          <a:xfrm>
            <a:off x="203371" y="3121499"/>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75" name="Google Shape;1475;p112"/>
          <p:cNvSpPr/>
          <p:nvPr/>
        </p:nvSpPr>
        <p:spPr>
          <a:xfrm>
            <a:off x="198159" y="244498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76" name="Google Shape;1476;p112"/>
          <p:cNvSpPr/>
          <p:nvPr/>
        </p:nvSpPr>
        <p:spPr>
          <a:xfrm>
            <a:off x="164328" y="1713146"/>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77" name="Google Shape;1477;p112"/>
          <p:cNvSpPr/>
          <p:nvPr/>
        </p:nvSpPr>
        <p:spPr>
          <a:xfrm>
            <a:off x="8699349" y="3976095"/>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78" name="Google Shape;1478;p112"/>
          <p:cNvSpPr/>
          <p:nvPr/>
        </p:nvSpPr>
        <p:spPr>
          <a:xfrm>
            <a:off x="8699324" y="3169070"/>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79" name="Google Shape;1479;p112"/>
          <p:cNvSpPr/>
          <p:nvPr/>
        </p:nvSpPr>
        <p:spPr>
          <a:xfrm>
            <a:off x="8699349" y="2303318"/>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80" name="Google Shape;1480;p112"/>
          <p:cNvSpPr/>
          <p:nvPr/>
        </p:nvSpPr>
        <p:spPr>
          <a:xfrm>
            <a:off x="8699324" y="1653747"/>
            <a:ext cx="176854" cy="176808"/>
          </a:xfrm>
          <a:custGeom>
            <a:avLst/>
            <a:gdLst/>
            <a:ahLst/>
            <a:cxnLst/>
            <a:rect l="l" t="t" r="r" b="b"/>
            <a:pathLst>
              <a:path w="58" h="58" extrusionOk="0">
                <a:moveTo>
                  <a:pt x="48" y="26"/>
                </a:moveTo>
                <a:cubicBezTo>
                  <a:pt x="16" y="58"/>
                  <a:pt x="16" y="58"/>
                  <a:pt x="16" y="58"/>
                </a:cubicBezTo>
                <a:cubicBezTo>
                  <a:pt x="0" y="58"/>
                  <a:pt x="0" y="58"/>
                  <a:pt x="0" y="58"/>
                </a:cubicBezTo>
                <a:cubicBezTo>
                  <a:pt x="0" y="42"/>
                  <a:pt x="0" y="42"/>
                  <a:pt x="0" y="42"/>
                </a:cubicBezTo>
                <a:cubicBezTo>
                  <a:pt x="32" y="10"/>
                  <a:pt x="32" y="10"/>
                  <a:pt x="32" y="10"/>
                </a:cubicBezTo>
                <a:lnTo>
                  <a:pt x="48" y="26"/>
                </a:lnTo>
                <a:close/>
                <a:moveTo>
                  <a:pt x="18" y="50"/>
                </a:moveTo>
                <a:cubicBezTo>
                  <a:pt x="9" y="41"/>
                  <a:pt x="9" y="41"/>
                  <a:pt x="9" y="41"/>
                </a:cubicBezTo>
                <a:cubicBezTo>
                  <a:pt x="5" y="44"/>
                  <a:pt x="5" y="44"/>
                  <a:pt x="5" y="44"/>
                </a:cubicBezTo>
                <a:cubicBezTo>
                  <a:pt x="5" y="48"/>
                  <a:pt x="5" y="48"/>
                  <a:pt x="5" y="48"/>
                </a:cubicBezTo>
                <a:cubicBezTo>
                  <a:pt x="10" y="48"/>
                  <a:pt x="10" y="48"/>
                  <a:pt x="10" y="48"/>
                </a:cubicBezTo>
                <a:cubicBezTo>
                  <a:pt x="10" y="53"/>
                  <a:pt x="10" y="53"/>
                  <a:pt x="10" y="53"/>
                </a:cubicBezTo>
                <a:cubicBezTo>
                  <a:pt x="14" y="53"/>
                  <a:pt x="14" y="53"/>
                  <a:pt x="14" y="53"/>
                </a:cubicBezTo>
                <a:lnTo>
                  <a:pt x="18" y="50"/>
                </a:lnTo>
                <a:close/>
                <a:moveTo>
                  <a:pt x="33" y="17"/>
                </a:moveTo>
                <a:cubicBezTo>
                  <a:pt x="33" y="17"/>
                  <a:pt x="33" y="17"/>
                  <a:pt x="33" y="17"/>
                </a:cubicBezTo>
                <a:cubicBezTo>
                  <a:pt x="12" y="38"/>
                  <a:pt x="12" y="38"/>
                  <a:pt x="12" y="38"/>
                </a:cubicBezTo>
                <a:cubicBezTo>
                  <a:pt x="12" y="38"/>
                  <a:pt x="12" y="38"/>
                  <a:pt x="12" y="38"/>
                </a:cubicBezTo>
                <a:cubicBezTo>
                  <a:pt x="12" y="39"/>
                  <a:pt x="12" y="39"/>
                  <a:pt x="13" y="39"/>
                </a:cubicBezTo>
                <a:cubicBezTo>
                  <a:pt x="13" y="39"/>
                  <a:pt x="13" y="39"/>
                  <a:pt x="13" y="39"/>
                </a:cubicBezTo>
                <a:cubicBezTo>
                  <a:pt x="34" y="18"/>
                  <a:pt x="34" y="18"/>
                  <a:pt x="34" y="18"/>
                </a:cubicBezTo>
                <a:cubicBezTo>
                  <a:pt x="34" y="18"/>
                  <a:pt x="34" y="18"/>
                  <a:pt x="34" y="18"/>
                </a:cubicBezTo>
                <a:cubicBezTo>
                  <a:pt x="34" y="17"/>
                  <a:pt x="34" y="17"/>
                  <a:pt x="33" y="17"/>
                </a:cubicBezTo>
                <a:close/>
                <a:moveTo>
                  <a:pt x="57" y="18"/>
                </a:moveTo>
                <a:cubicBezTo>
                  <a:pt x="50" y="24"/>
                  <a:pt x="50" y="24"/>
                  <a:pt x="50" y="24"/>
                </a:cubicBezTo>
                <a:cubicBezTo>
                  <a:pt x="34" y="8"/>
                  <a:pt x="34" y="8"/>
                  <a:pt x="34" y="8"/>
                </a:cubicBezTo>
                <a:cubicBezTo>
                  <a:pt x="41" y="2"/>
                  <a:pt x="41" y="2"/>
                  <a:pt x="41" y="2"/>
                </a:cubicBezTo>
                <a:cubicBezTo>
                  <a:pt x="42" y="1"/>
                  <a:pt x="43" y="0"/>
                  <a:pt x="44" y="0"/>
                </a:cubicBezTo>
                <a:cubicBezTo>
                  <a:pt x="45" y="0"/>
                  <a:pt x="47" y="1"/>
                  <a:pt x="48" y="2"/>
                </a:cubicBezTo>
                <a:cubicBezTo>
                  <a:pt x="57" y="11"/>
                  <a:pt x="57" y="11"/>
                  <a:pt x="57" y="11"/>
                </a:cubicBezTo>
                <a:cubicBezTo>
                  <a:pt x="57" y="12"/>
                  <a:pt x="58" y="13"/>
                  <a:pt x="58" y="14"/>
                </a:cubicBezTo>
                <a:cubicBezTo>
                  <a:pt x="58" y="15"/>
                  <a:pt x="57" y="17"/>
                  <a:pt x="57" y="18"/>
                </a:cubicBezTo>
                <a:close/>
              </a:path>
            </a:pathLst>
          </a:custGeom>
          <a:solidFill>
            <a:schemeClr val="lt1"/>
          </a:solidFill>
          <a:ln>
            <a:noFill/>
          </a:ln>
        </p:spPr>
        <p:txBody>
          <a:bodyPr spcFirstLastPara="1" wrap="square" lIns="38375" tIns="19175" rIns="38375" bIns="19175" anchor="t" anchorCtr="0">
            <a:noAutofit/>
          </a:bodyPr>
          <a:lstStyle/>
          <a:p>
            <a:pPr marL="0" marR="0" lvl="0" indent="0" algn="l" rtl="0">
              <a:spcBef>
                <a:spcPts val="0"/>
              </a:spcBef>
              <a:spcAft>
                <a:spcPts val="0"/>
              </a:spcAft>
              <a:buNone/>
            </a:pPr>
            <a:endParaRPr sz="1500">
              <a:solidFill>
                <a:srgbClr val="445469"/>
              </a:solidFill>
              <a:latin typeface="Lato Light"/>
              <a:ea typeface="Lato Light"/>
              <a:cs typeface="Lato Light"/>
              <a:sym typeface="Lato Light"/>
            </a:endParaRPr>
          </a:p>
        </p:txBody>
      </p:sp>
      <p:sp>
        <p:nvSpPr>
          <p:cNvPr id="1481" name="Google Shape;1481;p112"/>
          <p:cNvSpPr txBox="1"/>
          <p:nvPr/>
        </p:nvSpPr>
        <p:spPr>
          <a:xfrm>
            <a:off x="5826213" y="1304800"/>
            <a:ext cx="2803500" cy="689700"/>
          </a:xfrm>
          <a:prstGeom prst="rect">
            <a:avLst/>
          </a:prstGeom>
          <a:solidFill>
            <a:srgbClr val="FDF6DD"/>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Menaruh rasa percaya akan peran yang harus dilakukan berdasarkan kesepakatan</a:t>
            </a:r>
            <a:endParaRPr sz="1400" b="1">
              <a:solidFill>
                <a:schemeClr val="dk1"/>
              </a:solidFill>
              <a:latin typeface="Lustria"/>
              <a:ea typeface="Lustria"/>
              <a:cs typeface="Lustria"/>
              <a:sym typeface="Lustria"/>
            </a:endParaRPr>
          </a:p>
        </p:txBody>
      </p:sp>
      <p:sp>
        <p:nvSpPr>
          <p:cNvPr id="1482" name="Google Shape;1482;p112"/>
          <p:cNvSpPr txBox="1"/>
          <p:nvPr/>
        </p:nvSpPr>
        <p:spPr>
          <a:xfrm>
            <a:off x="5840925" y="2114677"/>
            <a:ext cx="2774100" cy="689700"/>
          </a:xfrm>
          <a:prstGeom prst="rect">
            <a:avLst/>
          </a:prstGeom>
          <a:solidFill>
            <a:srgbClr val="E3F3FB"/>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Stabilitas hasil  &gt; memaksimalkan konsesi yang dapat diambil dari pihak lain</a:t>
            </a:r>
            <a:endParaRPr sz="1400" b="1">
              <a:solidFill>
                <a:schemeClr val="dk1"/>
              </a:solidFill>
              <a:latin typeface="Lustria"/>
              <a:ea typeface="Lustria"/>
              <a:cs typeface="Lustria"/>
              <a:sym typeface="Lustria"/>
            </a:endParaRPr>
          </a:p>
        </p:txBody>
      </p:sp>
      <p:sp>
        <p:nvSpPr>
          <p:cNvPr id="1483" name="Google Shape;1483;p112"/>
          <p:cNvSpPr txBox="1"/>
          <p:nvPr/>
        </p:nvSpPr>
        <p:spPr>
          <a:xfrm>
            <a:off x="5856975" y="2924552"/>
            <a:ext cx="2742000" cy="634500"/>
          </a:xfrm>
          <a:prstGeom prst="rect">
            <a:avLst/>
          </a:prstGeom>
          <a:solidFill>
            <a:srgbClr val="D6F7F0"/>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Menerima perbedaan dalam nilai, keyakinan, pendidikan, etnis, atau perspektif</a:t>
            </a:r>
            <a:endParaRPr sz="1400" b="1">
              <a:solidFill>
                <a:schemeClr val="dk1"/>
              </a:solidFill>
              <a:latin typeface="Lustria"/>
              <a:ea typeface="Lustria"/>
              <a:cs typeface="Lustria"/>
              <a:sym typeface="Lustria"/>
            </a:endParaRPr>
          </a:p>
        </p:txBody>
      </p:sp>
      <p:sp>
        <p:nvSpPr>
          <p:cNvPr id="1484" name="Google Shape;1484;p112"/>
          <p:cNvSpPr txBox="1"/>
          <p:nvPr/>
        </p:nvSpPr>
        <p:spPr>
          <a:xfrm>
            <a:off x="5756600" y="3675950"/>
            <a:ext cx="2863200" cy="887700"/>
          </a:xfrm>
          <a:prstGeom prst="rect">
            <a:avLst/>
          </a:prstGeom>
          <a:solidFill>
            <a:srgbClr val="FCE2DF"/>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00" b="1">
                <a:solidFill>
                  <a:schemeClr val="dk1"/>
                </a:solidFill>
                <a:latin typeface="Lustria"/>
                <a:ea typeface="Lustria"/>
                <a:cs typeface="Lustria"/>
                <a:sym typeface="Lustria"/>
              </a:rPr>
              <a:t>Menjadi pendengar yang baik untuk membantu mengevaluasi dan menganalisis situasi</a:t>
            </a:r>
            <a:endParaRPr sz="1400" b="1">
              <a:solidFill>
                <a:schemeClr val="dk1"/>
              </a:solidFill>
              <a:latin typeface="Lustria"/>
              <a:ea typeface="Lustria"/>
              <a:cs typeface="Lustria"/>
              <a:sym typeface="Lustria"/>
            </a:endParaRPr>
          </a:p>
        </p:txBody>
      </p:sp>
      <p:sp>
        <p:nvSpPr>
          <p:cNvPr id="1485" name="Google Shape;1485;p112"/>
          <p:cNvSpPr/>
          <p:nvPr/>
        </p:nvSpPr>
        <p:spPr>
          <a:xfrm>
            <a:off x="8382003" y="114300"/>
            <a:ext cx="582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pic>
        <p:nvPicPr>
          <p:cNvPr id="1486" name="Google Shape;1486;p112"/>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487" name="Google Shape;1487;p112"/>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0"/>
                                        </p:tgtEl>
                                        <p:attrNameLst>
                                          <p:attrName>style.visibility</p:attrName>
                                        </p:attrNameLst>
                                      </p:cBhvr>
                                      <p:to>
                                        <p:strVal val="visible"/>
                                      </p:to>
                                    </p:set>
                                    <p:animEffect transition="in" filter="fade">
                                      <p:cBhvr>
                                        <p:cTn id="7" dur="1000"/>
                                        <p:tgtEl>
                                          <p:spTgt spid="14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1"/>
                                        </p:tgtEl>
                                        <p:attrNameLst>
                                          <p:attrName>style.visibility</p:attrName>
                                        </p:attrNameLst>
                                      </p:cBhvr>
                                      <p:to>
                                        <p:strVal val="visible"/>
                                      </p:to>
                                    </p:set>
                                    <p:animEffect transition="in" filter="fade">
                                      <p:cBhvr>
                                        <p:cTn id="12" dur="1000"/>
                                        <p:tgtEl>
                                          <p:spTgt spid="1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2"/>
                                        </p:tgtEl>
                                        <p:attrNameLst>
                                          <p:attrName>style.visibility</p:attrName>
                                        </p:attrNameLst>
                                      </p:cBhvr>
                                      <p:to>
                                        <p:strVal val="visible"/>
                                      </p:to>
                                    </p:set>
                                    <p:animEffect transition="in" filter="fade">
                                      <p:cBhvr>
                                        <p:cTn id="17" dur="1000"/>
                                        <p:tgtEl>
                                          <p:spTgt spid="14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3"/>
                                        </p:tgtEl>
                                        <p:attrNameLst>
                                          <p:attrName>style.visibility</p:attrName>
                                        </p:attrNameLst>
                                      </p:cBhvr>
                                      <p:to>
                                        <p:strVal val="visible"/>
                                      </p:to>
                                    </p:set>
                                    <p:animEffect transition="in" filter="fade">
                                      <p:cBhvr>
                                        <p:cTn id="22" dur="1000"/>
                                        <p:tgtEl>
                                          <p:spTgt spid="14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1"/>
                                        </p:tgtEl>
                                        <p:attrNameLst>
                                          <p:attrName>style.visibility</p:attrName>
                                        </p:attrNameLst>
                                      </p:cBhvr>
                                      <p:to>
                                        <p:strVal val="visible"/>
                                      </p:to>
                                    </p:set>
                                    <p:animEffect transition="in" filter="fade">
                                      <p:cBhvr>
                                        <p:cTn id="27" dur="1000"/>
                                        <p:tgtEl>
                                          <p:spTgt spid="14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2"/>
                                        </p:tgtEl>
                                        <p:attrNameLst>
                                          <p:attrName>style.visibility</p:attrName>
                                        </p:attrNameLst>
                                      </p:cBhvr>
                                      <p:to>
                                        <p:strVal val="visible"/>
                                      </p:to>
                                    </p:set>
                                    <p:animEffect transition="in" filter="fade">
                                      <p:cBhvr>
                                        <p:cTn id="32" dur="1000"/>
                                        <p:tgtEl>
                                          <p:spTgt spid="14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83"/>
                                        </p:tgtEl>
                                        <p:attrNameLst>
                                          <p:attrName>style.visibility</p:attrName>
                                        </p:attrNameLst>
                                      </p:cBhvr>
                                      <p:to>
                                        <p:strVal val="visible"/>
                                      </p:to>
                                    </p:set>
                                    <p:animEffect transition="in" filter="fade">
                                      <p:cBhvr>
                                        <p:cTn id="37" dur="1000"/>
                                        <p:tgtEl>
                                          <p:spTgt spid="14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84"/>
                                        </p:tgtEl>
                                        <p:attrNameLst>
                                          <p:attrName>style.visibility</p:attrName>
                                        </p:attrNameLst>
                                      </p:cBhvr>
                                      <p:to>
                                        <p:strVal val="visible"/>
                                      </p:to>
                                    </p:set>
                                    <p:animEffect transition="in" filter="fade">
                                      <p:cBhvr>
                                        <p:cTn id="42" dur="1000"/>
                                        <p:tgtEl>
                                          <p:spTgt spid="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pic>
        <p:nvPicPr>
          <p:cNvPr id="1492" name="Google Shape;1492;p1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93" name="Google Shape;1493;p113"/>
          <p:cNvSpPr txBox="1">
            <a:spLocks noGrp="1"/>
          </p:cNvSpPr>
          <p:nvPr>
            <p:ph type="ctrTitle"/>
          </p:nvPr>
        </p:nvSpPr>
        <p:spPr>
          <a:xfrm>
            <a:off x="1995400" y="1425000"/>
            <a:ext cx="4116600" cy="95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a:solidFill>
                  <a:schemeClr val="dk1"/>
                </a:solidFill>
                <a:latin typeface="Caveat"/>
                <a:ea typeface="Caveat"/>
                <a:cs typeface="Caveat"/>
                <a:sym typeface="Caveat"/>
              </a:rPr>
              <a:t>BREAK TIME</a:t>
            </a:r>
            <a:endParaRPr b="1">
              <a:solidFill>
                <a:schemeClr val="dk1"/>
              </a:solidFill>
              <a:latin typeface="Caveat"/>
              <a:ea typeface="Caveat"/>
              <a:cs typeface="Caveat"/>
              <a:sym typeface="Caveat"/>
            </a:endParaRPr>
          </a:p>
        </p:txBody>
      </p:sp>
      <p:pic>
        <p:nvPicPr>
          <p:cNvPr id="1494" name="Google Shape;1494;p113"/>
          <p:cNvPicPr preferRelativeResize="0"/>
          <p:nvPr/>
        </p:nvPicPr>
        <p:blipFill>
          <a:blip r:embed="rId4">
            <a:alphaModFix/>
          </a:blip>
          <a:stretch>
            <a:fillRect/>
          </a:stretch>
        </p:blipFill>
        <p:spPr>
          <a:xfrm>
            <a:off x="5994900" y="1526800"/>
            <a:ext cx="779475" cy="779475"/>
          </a:xfrm>
          <a:prstGeom prst="rect">
            <a:avLst/>
          </a:prstGeom>
          <a:noFill/>
          <a:ln>
            <a:noFill/>
          </a:ln>
        </p:spPr>
      </p:pic>
      <p:pic>
        <p:nvPicPr>
          <p:cNvPr id="1495" name="Google Shape;1495;p113"/>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496" name="Google Shape;1496;p113"/>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9EAD3"/>
            </a:gs>
            <a:gs pos="100000">
              <a:srgbClr val="93C47D"/>
            </a:gs>
          </a:gsLst>
          <a:lin ang="5400012" scaled="0"/>
        </a:gradFill>
        <a:effectLst/>
      </p:bgPr>
    </p:bg>
    <p:spTree>
      <p:nvGrpSpPr>
        <p:cNvPr id="1" name="Shape 1500"/>
        <p:cNvGrpSpPr/>
        <p:nvPr/>
      </p:nvGrpSpPr>
      <p:grpSpPr>
        <a:xfrm>
          <a:off x="0" y="0"/>
          <a:ext cx="0" cy="0"/>
          <a:chOff x="0" y="0"/>
          <a:chExt cx="0" cy="0"/>
        </a:xfrm>
      </p:grpSpPr>
      <p:sp>
        <p:nvSpPr>
          <p:cNvPr id="1501" name="Google Shape;1501;p114"/>
          <p:cNvSpPr txBox="1">
            <a:spLocks noGrp="1"/>
          </p:cNvSpPr>
          <p:nvPr>
            <p:ph type="body" idx="1"/>
          </p:nvPr>
        </p:nvSpPr>
        <p:spPr>
          <a:xfrm>
            <a:off x="457200" y="461575"/>
            <a:ext cx="6902700" cy="709200"/>
          </a:xfrm>
          <a:prstGeom prst="rect">
            <a:avLst/>
          </a:prstGeom>
        </p:spPr>
        <p:txBody>
          <a:bodyPr spcFirstLastPara="1" wrap="square" lIns="91425" tIns="91425" rIns="91425" bIns="91425" anchor="ctr" anchorCtr="0">
            <a:noAutofit/>
          </a:bodyPr>
          <a:lstStyle/>
          <a:p>
            <a:pPr marL="0" lvl="0" indent="0" algn="ctr" rtl="0">
              <a:spcBef>
                <a:spcPts val="360"/>
              </a:spcBef>
              <a:spcAft>
                <a:spcPts val="0"/>
              </a:spcAft>
              <a:buNone/>
            </a:pPr>
            <a:r>
              <a:rPr lang="en-US" sz="4800" b="1">
                <a:latin typeface="Caveat"/>
                <a:ea typeface="Caveat"/>
                <a:cs typeface="Caveat"/>
                <a:sym typeface="Caveat"/>
              </a:rPr>
              <a:t>MAKAN APA?</a:t>
            </a:r>
            <a:endParaRPr sz="4800" b="1">
              <a:latin typeface="Caveat"/>
              <a:ea typeface="Caveat"/>
              <a:cs typeface="Caveat"/>
              <a:sym typeface="Caveat"/>
            </a:endParaRPr>
          </a:p>
        </p:txBody>
      </p:sp>
      <p:sp>
        <p:nvSpPr>
          <p:cNvPr id="1502" name="Google Shape;1502;p11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pPr marL="0" lvl="0" indent="0" algn="r" rtl="0">
                <a:spcBef>
                  <a:spcPts val="0"/>
                </a:spcBef>
                <a:spcAft>
                  <a:spcPts val="0"/>
                </a:spcAft>
                <a:buClr>
                  <a:srgbClr val="000000"/>
                </a:buClr>
                <a:buSzPts val="1800"/>
                <a:buFont typeface="Arial"/>
                <a:buNone/>
              </a:pPr>
              <a:t>42</a:t>
            </a:fld>
            <a:endParaRPr/>
          </a:p>
        </p:txBody>
      </p:sp>
      <p:pic>
        <p:nvPicPr>
          <p:cNvPr id="1503" name="Google Shape;1503;p114"/>
          <p:cNvPicPr preferRelativeResize="0"/>
          <p:nvPr/>
        </p:nvPicPr>
        <p:blipFill>
          <a:blip r:embed="rId3">
            <a:alphaModFix/>
          </a:blip>
          <a:stretch>
            <a:fillRect/>
          </a:stretch>
        </p:blipFill>
        <p:spPr>
          <a:xfrm>
            <a:off x="1693125" y="1526250"/>
            <a:ext cx="4430974" cy="3032450"/>
          </a:xfrm>
          <a:prstGeom prst="rect">
            <a:avLst/>
          </a:prstGeom>
          <a:noFill/>
          <a:ln>
            <a:noFill/>
          </a:ln>
        </p:spPr>
      </p:pic>
      <p:pic>
        <p:nvPicPr>
          <p:cNvPr id="1504" name="Google Shape;1504;p114"/>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1505" name="Google Shape;1505;p114"/>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15"/>
          <p:cNvSpPr txBox="1">
            <a:spLocks noGrp="1"/>
          </p:cNvSpPr>
          <p:nvPr>
            <p:ph type="ctrTitle"/>
          </p:nvPr>
        </p:nvSpPr>
        <p:spPr>
          <a:xfrm>
            <a:off x="2885375" y="3144125"/>
            <a:ext cx="5965800" cy="115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a:latin typeface="Bree Serif"/>
                <a:ea typeface="Bree Serif"/>
                <a:cs typeface="Bree Serif"/>
                <a:sym typeface="Bree Serif"/>
              </a:rPr>
              <a:t>KONDISI DEPARTEMEN MARKETING</a:t>
            </a:r>
            <a:endParaRPr>
              <a:latin typeface="Bree Serif"/>
              <a:ea typeface="Bree Serif"/>
              <a:cs typeface="Bree Serif"/>
              <a:sym typeface="Bree Serif"/>
            </a:endParaRPr>
          </a:p>
          <a:p>
            <a:pPr marL="0" lvl="0" indent="0" algn="r" rtl="0">
              <a:spcBef>
                <a:spcPts val="0"/>
              </a:spcBef>
              <a:spcAft>
                <a:spcPts val="0"/>
              </a:spcAft>
              <a:buNone/>
            </a:pPr>
            <a:r>
              <a:rPr lang="en-US">
                <a:latin typeface="Bree Serif"/>
                <a:ea typeface="Bree Serif"/>
                <a:cs typeface="Bree Serif"/>
                <a:sym typeface="Bree Serif"/>
              </a:rPr>
              <a:t>MEGA INSURANCE</a:t>
            </a:r>
            <a:endParaRPr>
              <a:latin typeface="Bree Serif"/>
              <a:ea typeface="Bree Serif"/>
              <a:cs typeface="Bree Serif"/>
              <a:sym typeface="Bree Serif"/>
            </a:endParaRPr>
          </a:p>
        </p:txBody>
      </p:sp>
      <p:pic>
        <p:nvPicPr>
          <p:cNvPr id="1511" name="Google Shape;1511;p115"/>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1512" name="Google Shape;1512;p115"/>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6"/>
        <p:cNvGrpSpPr/>
        <p:nvPr/>
      </p:nvGrpSpPr>
      <p:grpSpPr>
        <a:xfrm>
          <a:off x="0" y="0"/>
          <a:ext cx="0" cy="0"/>
          <a:chOff x="0" y="0"/>
          <a:chExt cx="0" cy="0"/>
        </a:xfrm>
      </p:grpSpPr>
      <p:sp>
        <p:nvSpPr>
          <p:cNvPr id="1517" name="Google Shape;1517;p116"/>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44</a:t>
            </a:fld>
            <a:endParaRPr/>
          </a:p>
        </p:txBody>
      </p:sp>
      <p:sp>
        <p:nvSpPr>
          <p:cNvPr id="1518" name="Google Shape;1518;p116"/>
          <p:cNvSpPr txBox="1"/>
          <p:nvPr/>
        </p:nvSpPr>
        <p:spPr>
          <a:xfrm>
            <a:off x="954450" y="2455350"/>
            <a:ext cx="7235100" cy="8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latin typeface="Caveat"/>
                <a:ea typeface="Caveat"/>
                <a:cs typeface="Caveat"/>
                <a:sym typeface="Caveat"/>
              </a:rPr>
              <a:t>THINK OUT OF THE BOX!</a:t>
            </a:r>
            <a:endParaRPr sz="6000" b="1">
              <a:latin typeface="Caveat"/>
              <a:ea typeface="Caveat"/>
              <a:cs typeface="Caveat"/>
              <a:sym typeface="Caveat"/>
            </a:endParaRPr>
          </a:p>
        </p:txBody>
      </p:sp>
      <p:pic>
        <p:nvPicPr>
          <p:cNvPr id="1519" name="Google Shape;1519;p116"/>
          <p:cNvPicPr preferRelativeResize="0"/>
          <p:nvPr/>
        </p:nvPicPr>
        <p:blipFill>
          <a:blip r:embed="rId4">
            <a:alphaModFix/>
          </a:blip>
          <a:stretch>
            <a:fillRect/>
          </a:stretch>
        </p:blipFill>
        <p:spPr>
          <a:xfrm>
            <a:off x="3093375" y="537125"/>
            <a:ext cx="2500062" cy="2156250"/>
          </a:xfrm>
          <a:prstGeom prst="rect">
            <a:avLst/>
          </a:prstGeom>
          <a:noFill/>
          <a:ln>
            <a:noFill/>
          </a:ln>
        </p:spPr>
      </p:pic>
      <p:pic>
        <p:nvPicPr>
          <p:cNvPr id="1520" name="Google Shape;1520;p116"/>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521" name="Google Shape;1521;p116"/>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5"/>
        <p:cNvGrpSpPr/>
        <p:nvPr/>
      </p:nvGrpSpPr>
      <p:grpSpPr>
        <a:xfrm>
          <a:off x="0" y="0"/>
          <a:ext cx="0" cy="0"/>
          <a:chOff x="0" y="0"/>
          <a:chExt cx="0" cy="0"/>
        </a:xfrm>
      </p:grpSpPr>
      <p:sp>
        <p:nvSpPr>
          <p:cNvPr id="1526" name="Google Shape;1526;p117"/>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b="1">
                <a:latin typeface="Lato"/>
                <a:ea typeface="Lato"/>
                <a:cs typeface="Lato"/>
                <a:sym typeface="Lato"/>
              </a:rPr>
              <a:t>LET’S SHARE</a:t>
            </a:r>
            <a:endParaRPr b="1">
              <a:latin typeface="Lato"/>
              <a:ea typeface="Lato"/>
              <a:cs typeface="Lato"/>
              <a:sym typeface="Lato"/>
            </a:endParaRPr>
          </a:p>
          <a:p>
            <a:pPr marL="0" lvl="0" indent="0" algn="r" rtl="0">
              <a:spcBef>
                <a:spcPts val="0"/>
              </a:spcBef>
              <a:spcAft>
                <a:spcPts val="0"/>
              </a:spcAft>
              <a:buNone/>
            </a:pPr>
            <a:r>
              <a:rPr lang="en-US" b="1">
                <a:latin typeface="Lato"/>
                <a:ea typeface="Lato"/>
                <a:cs typeface="Lato"/>
                <a:sym typeface="Lato"/>
              </a:rPr>
              <a:t>&amp; REVIEW</a:t>
            </a:r>
            <a:endParaRPr b="1">
              <a:latin typeface="Lato"/>
              <a:ea typeface="Lato"/>
              <a:cs typeface="Lato"/>
              <a:sym typeface="Lato"/>
            </a:endParaRPr>
          </a:p>
        </p:txBody>
      </p:sp>
      <p:pic>
        <p:nvPicPr>
          <p:cNvPr id="1527" name="Google Shape;1527;p117"/>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1528" name="Google Shape;1528;p117"/>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2"/>
        <p:cNvGrpSpPr/>
        <p:nvPr/>
      </p:nvGrpSpPr>
      <p:grpSpPr>
        <a:xfrm>
          <a:off x="0" y="0"/>
          <a:ext cx="0" cy="0"/>
          <a:chOff x="0" y="0"/>
          <a:chExt cx="0" cy="0"/>
        </a:xfrm>
      </p:grpSpPr>
      <p:pic>
        <p:nvPicPr>
          <p:cNvPr id="1533" name="Google Shape;1533;p118"/>
          <p:cNvPicPr preferRelativeResize="0"/>
          <p:nvPr/>
        </p:nvPicPr>
        <p:blipFill>
          <a:blip r:embed="rId4">
            <a:alphaModFix/>
          </a:blip>
          <a:stretch>
            <a:fillRect/>
          </a:stretch>
        </p:blipFill>
        <p:spPr>
          <a:xfrm>
            <a:off x="307075" y="965750"/>
            <a:ext cx="4299840" cy="4101508"/>
          </a:xfrm>
          <a:prstGeom prst="rect">
            <a:avLst/>
          </a:prstGeom>
          <a:noFill/>
          <a:ln>
            <a:noFill/>
          </a:ln>
        </p:spPr>
      </p:pic>
      <p:sp>
        <p:nvSpPr>
          <p:cNvPr id="1534" name="Google Shape;1534;p118"/>
          <p:cNvSpPr txBox="1">
            <a:spLocks noGrp="1"/>
          </p:cNvSpPr>
          <p:nvPr>
            <p:ph type="body" idx="1"/>
          </p:nvPr>
        </p:nvSpPr>
        <p:spPr>
          <a:xfrm>
            <a:off x="2893350" y="125450"/>
            <a:ext cx="3966900" cy="1048500"/>
          </a:xfrm>
          <a:prstGeom prst="rect">
            <a:avLst/>
          </a:prstGeom>
        </p:spPr>
        <p:txBody>
          <a:bodyPr spcFirstLastPara="1" wrap="square" lIns="91425" tIns="91425" rIns="91425" bIns="91425" anchor="ctr" anchorCtr="0">
            <a:noAutofit/>
          </a:bodyPr>
          <a:lstStyle/>
          <a:p>
            <a:pPr marL="0" lvl="0" indent="0" algn="ctr" rtl="0">
              <a:spcBef>
                <a:spcPts val="360"/>
              </a:spcBef>
              <a:spcAft>
                <a:spcPts val="0"/>
              </a:spcAft>
              <a:buNone/>
            </a:pPr>
            <a:r>
              <a:rPr lang="en-US" sz="3000" b="1">
                <a:latin typeface="Caveat"/>
                <a:ea typeface="Caveat"/>
                <a:cs typeface="Caveat"/>
                <a:sym typeface="Caveat"/>
              </a:rPr>
              <a:t>APA YANG SUDAH KITA</a:t>
            </a:r>
            <a:endParaRPr sz="3000" b="1">
              <a:latin typeface="Caveat"/>
              <a:ea typeface="Caveat"/>
              <a:cs typeface="Caveat"/>
              <a:sym typeface="Caveat"/>
            </a:endParaRPr>
          </a:p>
          <a:p>
            <a:pPr marL="0" lvl="0" indent="0" algn="ctr" rtl="0">
              <a:spcBef>
                <a:spcPts val="360"/>
              </a:spcBef>
              <a:spcAft>
                <a:spcPts val="0"/>
              </a:spcAft>
              <a:buNone/>
            </a:pPr>
            <a:r>
              <a:rPr lang="en-US" sz="3000" b="1">
                <a:latin typeface="Caveat"/>
                <a:ea typeface="Caveat"/>
                <a:cs typeface="Caveat"/>
                <a:sym typeface="Caveat"/>
              </a:rPr>
              <a:t>PELAJARI HARI INI?</a:t>
            </a:r>
            <a:endParaRPr sz="3000" b="1">
              <a:latin typeface="Caveat"/>
              <a:ea typeface="Caveat"/>
              <a:cs typeface="Caveat"/>
              <a:sym typeface="Caveat"/>
            </a:endParaRPr>
          </a:p>
        </p:txBody>
      </p:sp>
      <p:sp>
        <p:nvSpPr>
          <p:cNvPr id="1535" name="Google Shape;1535;p11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46</a:t>
            </a:fld>
            <a:endParaRPr/>
          </a:p>
        </p:txBody>
      </p:sp>
      <p:pic>
        <p:nvPicPr>
          <p:cNvPr id="1536" name="Google Shape;1536;p118"/>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1537" name="Google Shape;1537;p118"/>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1"/>
        <p:cNvGrpSpPr/>
        <p:nvPr/>
      </p:nvGrpSpPr>
      <p:grpSpPr>
        <a:xfrm>
          <a:off x="0" y="0"/>
          <a:ext cx="0" cy="0"/>
          <a:chOff x="0" y="0"/>
          <a:chExt cx="0" cy="0"/>
        </a:xfrm>
      </p:grpSpPr>
      <p:sp>
        <p:nvSpPr>
          <p:cNvPr id="1542" name="Google Shape;1542;p119"/>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47</a:t>
            </a:fld>
            <a:endParaRPr/>
          </a:p>
        </p:txBody>
      </p:sp>
      <p:pic>
        <p:nvPicPr>
          <p:cNvPr id="1543" name="Google Shape;1543;p119"/>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1544" name="Google Shape;1544;p119"/>
          <p:cNvPicPr preferRelativeResize="0"/>
          <p:nvPr/>
        </p:nvPicPr>
        <p:blipFill>
          <a:blip r:embed="rId5">
            <a:alphaModFix/>
          </a:blip>
          <a:stretch>
            <a:fillRect/>
          </a:stretch>
        </p:blipFill>
        <p:spPr>
          <a:xfrm>
            <a:off x="7781809" y="76200"/>
            <a:ext cx="1289393" cy="537125"/>
          </a:xfrm>
          <a:prstGeom prst="rect">
            <a:avLst/>
          </a:prstGeom>
          <a:noFill/>
          <a:ln>
            <a:noFill/>
          </a:ln>
        </p:spPr>
      </p:pic>
      <p:sp>
        <p:nvSpPr>
          <p:cNvPr id="1545" name="Google Shape;1545;p119"/>
          <p:cNvSpPr txBox="1"/>
          <p:nvPr/>
        </p:nvSpPr>
        <p:spPr>
          <a:xfrm>
            <a:off x="2244650" y="3911946"/>
            <a:ext cx="4839321" cy="1072054"/>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Bree Serif"/>
                <a:ea typeface="Bree Serif"/>
                <a:cs typeface="Bree Serif"/>
                <a:sym typeface="Bree Serif"/>
              </a:rPr>
              <a:t>Please type this link:</a:t>
            </a:r>
            <a:endParaRPr sz="2400" b="1" dirty="0">
              <a:latin typeface="Bree Serif"/>
              <a:ea typeface="Bree Serif"/>
              <a:cs typeface="Bree Serif"/>
              <a:sym typeface="Bree Serif"/>
            </a:endParaRPr>
          </a:p>
          <a:p>
            <a:pPr marL="0" lvl="0" indent="0" algn="ctr" rtl="0">
              <a:spcBef>
                <a:spcPts val="0"/>
              </a:spcBef>
              <a:spcAft>
                <a:spcPts val="0"/>
              </a:spcAft>
              <a:buNone/>
            </a:pPr>
            <a:r>
              <a:rPr lang="en-US" sz="2400" b="1" u="sng" dirty="0">
                <a:solidFill>
                  <a:schemeClr val="hlink"/>
                </a:solidFill>
                <a:latin typeface="Bree Serif"/>
                <a:ea typeface="Bree Serif"/>
                <a:cs typeface="Bree Serif"/>
                <a:sym typeface="Bree Serif"/>
                <a:hlinkClick r:id="rId6"/>
              </a:rPr>
              <a:t>https://kahoot.it/</a:t>
            </a:r>
            <a:endParaRPr sz="2400" b="1" dirty="0">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45"/>
                                        </p:tgtEl>
                                        <p:attrNameLst>
                                          <p:attrName>style.visibility</p:attrName>
                                        </p:attrNameLst>
                                      </p:cBhvr>
                                      <p:to>
                                        <p:strVal val="visible"/>
                                      </p:to>
                                    </p:set>
                                    <p:animEffect transition="in" filter="fade">
                                      <p:cBhvr>
                                        <p:cTn id="7" dur="2000"/>
                                        <p:tgtEl>
                                          <p:spTgt spid="1545"/>
                                        </p:tgtEl>
                                      </p:cBhvr>
                                    </p:animEffect>
                                    <p:anim calcmode="lin" valueType="num">
                                      <p:cBhvr>
                                        <p:cTn id="8" dur="2000" fill="hold"/>
                                        <p:tgtEl>
                                          <p:spTgt spid="1545"/>
                                        </p:tgtEl>
                                        <p:attrNameLst>
                                          <p:attrName>ppt_w</p:attrName>
                                        </p:attrNameLst>
                                      </p:cBhvr>
                                      <p:tavLst>
                                        <p:tav tm="0" fmla="#ppt_w*sin(2.5*pi*$)">
                                          <p:val>
                                            <p:fltVal val="0"/>
                                          </p:val>
                                        </p:tav>
                                        <p:tav tm="100000">
                                          <p:val>
                                            <p:fltVal val="1"/>
                                          </p:val>
                                        </p:tav>
                                      </p:tavLst>
                                    </p:anim>
                                    <p:anim calcmode="lin" valueType="num">
                                      <p:cBhvr>
                                        <p:cTn id="9" dur="2000" fill="hold"/>
                                        <p:tgtEl>
                                          <p:spTgt spid="15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49"/>
        <p:cNvGrpSpPr/>
        <p:nvPr/>
      </p:nvGrpSpPr>
      <p:grpSpPr>
        <a:xfrm>
          <a:off x="0" y="0"/>
          <a:ext cx="0" cy="0"/>
          <a:chOff x="0" y="0"/>
          <a:chExt cx="0" cy="0"/>
        </a:xfrm>
      </p:grpSpPr>
      <p:sp>
        <p:nvSpPr>
          <p:cNvPr id="1550" name="Google Shape;1550;p120"/>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48</a:t>
            </a:fld>
            <a:endParaRPr/>
          </a:p>
        </p:txBody>
      </p:sp>
      <p:pic>
        <p:nvPicPr>
          <p:cNvPr id="1551" name="Google Shape;1551;p120"/>
          <p:cNvPicPr preferRelativeResize="0"/>
          <p:nvPr/>
        </p:nvPicPr>
        <p:blipFill>
          <a:blip r:embed="rId3">
            <a:alphaModFix/>
          </a:blip>
          <a:stretch>
            <a:fillRect/>
          </a:stretch>
        </p:blipFill>
        <p:spPr>
          <a:xfrm>
            <a:off x="390675" y="304813"/>
            <a:ext cx="4431201" cy="4143173"/>
          </a:xfrm>
          <a:prstGeom prst="rect">
            <a:avLst/>
          </a:prstGeom>
          <a:noFill/>
          <a:ln>
            <a:noFill/>
          </a:ln>
        </p:spPr>
      </p:pic>
      <p:sp>
        <p:nvSpPr>
          <p:cNvPr id="1552" name="Google Shape;1552;p120"/>
          <p:cNvSpPr txBox="1"/>
          <p:nvPr/>
        </p:nvSpPr>
        <p:spPr>
          <a:xfrm>
            <a:off x="4671450" y="1429950"/>
            <a:ext cx="4150200" cy="13866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Bree Serif"/>
                <a:ea typeface="Bree Serif"/>
                <a:cs typeface="Bree Serif"/>
                <a:sym typeface="Bree Serif"/>
              </a:rPr>
              <a:t>Please type this link:</a:t>
            </a:r>
            <a:endParaRPr sz="2400" b="1">
              <a:latin typeface="Bree Serif"/>
              <a:ea typeface="Bree Serif"/>
              <a:cs typeface="Bree Serif"/>
              <a:sym typeface="Bree Serif"/>
            </a:endParaRPr>
          </a:p>
          <a:p>
            <a:pPr marL="0" lvl="0" indent="0" algn="ctr" rtl="0">
              <a:spcBef>
                <a:spcPts val="0"/>
              </a:spcBef>
              <a:spcAft>
                <a:spcPts val="0"/>
              </a:spcAft>
              <a:buNone/>
            </a:pPr>
            <a:endParaRPr sz="2400" b="1">
              <a:latin typeface="Bree Serif"/>
              <a:ea typeface="Bree Serif"/>
              <a:cs typeface="Bree Serif"/>
              <a:sym typeface="Bree Serif"/>
            </a:endParaRPr>
          </a:p>
          <a:p>
            <a:pPr marL="0" lvl="0" indent="0" algn="ctr" rtl="0">
              <a:spcBef>
                <a:spcPts val="0"/>
              </a:spcBef>
              <a:spcAft>
                <a:spcPts val="0"/>
              </a:spcAft>
              <a:buNone/>
            </a:pPr>
            <a:r>
              <a:rPr lang="en-US" sz="2400" b="1" u="sng" dirty="0">
                <a:solidFill>
                  <a:schemeClr val="hlink"/>
                </a:solidFill>
                <a:latin typeface="Bree Serif"/>
                <a:ea typeface="Bree Serif"/>
                <a:cs typeface="Bree Serif"/>
                <a:sym typeface="Bree Serif"/>
                <a:hlinkClick r:id="rId4"/>
              </a:rPr>
              <a:t>http://bit.ly/dikitajakok</a:t>
            </a:r>
            <a:endParaRPr sz="2400" b="1">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52"/>
                                        </p:tgtEl>
                                        <p:attrNameLst>
                                          <p:attrName>style.visibility</p:attrName>
                                        </p:attrNameLst>
                                      </p:cBhvr>
                                      <p:to>
                                        <p:strVal val="visible"/>
                                      </p:to>
                                    </p:set>
                                    <p:animEffect transition="in" filter="wipe(down)">
                                      <p:cBhvr>
                                        <p:cTn id="7" dur="580">
                                          <p:stCondLst>
                                            <p:cond delay="0"/>
                                          </p:stCondLst>
                                        </p:cTn>
                                        <p:tgtEl>
                                          <p:spTgt spid="1552"/>
                                        </p:tgtEl>
                                      </p:cBhvr>
                                    </p:animEffect>
                                    <p:anim calcmode="lin" valueType="num">
                                      <p:cBhvr>
                                        <p:cTn id="8" dur="1822" tmFilter="0,0; 0.14,0.36; 0.43,0.73; 0.71,0.91; 1.0,1.0">
                                          <p:stCondLst>
                                            <p:cond delay="0"/>
                                          </p:stCondLst>
                                        </p:cTn>
                                        <p:tgtEl>
                                          <p:spTgt spid="15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52"/>
                                        </p:tgtEl>
                                        <p:attrNameLst>
                                          <p:attrName>ppt_y</p:attrName>
                                        </p:attrNameLst>
                                      </p:cBhvr>
                                      <p:tavLst>
                                        <p:tav tm="0" fmla="#ppt_y-sin(pi*$)/81">
                                          <p:val>
                                            <p:fltVal val="0"/>
                                          </p:val>
                                        </p:tav>
                                        <p:tav tm="100000">
                                          <p:val>
                                            <p:fltVal val="1"/>
                                          </p:val>
                                        </p:tav>
                                      </p:tavLst>
                                    </p:anim>
                                    <p:animScale>
                                      <p:cBhvr>
                                        <p:cTn id="13" dur="26">
                                          <p:stCondLst>
                                            <p:cond delay="650"/>
                                          </p:stCondLst>
                                        </p:cTn>
                                        <p:tgtEl>
                                          <p:spTgt spid="1552"/>
                                        </p:tgtEl>
                                      </p:cBhvr>
                                      <p:to x="100000" y="60000"/>
                                    </p:animScale>
                                    <p:animScale>
                                      <p:cBhvr>
                                        <p:cTn id="14" dur="166" decel="50000">
                                          <p:stCondLst>
                                            <p:cond delay="676"/>
                                          </p:stCondLst>
                                        </p:cTn>
                                        <p:tgtEl>
                                          <p:spTgt spid="1552"/>
                                        </p:tgtEl>
                                      </p:cBhvr>
                                      <p:to x="100000" y="100000"/>
                                    </p:animScale>
                                    <p:animScale>
                                      <p:cBhvr>
                                        <p:cTn id="15" dur="26">
                                          <p:stCondLst>
                                            <p:cond delay="1312"/>
                                          </p:stCondLst>
                                        </p:cTn>
                                        <p:tgtEl>
                                          <p:spTgt spid="1552"/>
                                        </p:tgtEl>
                                      </p:cBhvr>
                                      <p:to x="100000" y="80000"/>
                                    </p:animScale>
                                    <p:animScale>
                                      <p:cBhvr>
                                        <p:cTn id="16" dur="166" decel="50000">
                                          <p:stCondLst>
                                            <p:cond delay="1338"/>
                                          </p:stCondLst>
                                        </p:cTn>
                                        <p:tgtEl>
                                          <p:spTgt spid="1552"/>
                                        </p:tgtEl>
                                      </p:cBhvr>
                                      <p:to x="100000" y="100000"/>
                                    </p:animScale>
                                    <p:animScale>
                                      <p:cBhvr>
                                        <p:cTn id="17" dur="26">
                                          <p:stCondLst>
                                            <p:cond delay="1642"/>
                                          </p:stCondLst>
                                        </p:cTn>
                                        <p:tgtEl>
                                          <p:spTgt spid="1552"/>
                                        </p:tgtEl>
                                      </p:cBhvr>
                                      <p:to x="100000" y="90000"/>
                                    </p:animScale>
                                    <p:animScale>
                                      <p:cBhvr>
                                        <p:cTn id="18" dur="166" decel="50000">
                                          <p:stCondLst>
                                            <p:cond delay="1668"/>
                                          </p:stCondLst>
                                        </p:cTn>
                                        <p:tgtEl>
                                          <p:spTgt spid="1552"/>
                                        </p:tgtEl>
                                      </p:cBhvr>
                                      <p:to x="100000" y="100000"/>
                                    </p:animScale>
                                    <p:animScale>
                                      <p:cBhvr>
                                        <p:cTn id="19" dur="26">
                                          <p:stCondLst>
                                            <p:cond delay="1808"/>
                                          </p:stCondLst>
                                        </p:cTn>
                                        <p:tgtEl>
                                          <p:spTgt spid="1552"/>
                                        </p:tgtEl>
                                      </p:cBhvr>
                                      <p:to x="100000" y="95000"/>
                                    </p:animScale>
                                    <p:animScale>
                                      <p:cBhvr>
                                        <p:cTn id="20" dur="166" decel="50000">
                                          <p:stCondLst>
                                            <p:cond delay="1834"/>
                                          </p:stCondLst>
                                        </p:cTn>
                                        <p:tgtEl>
                                          <p:spTgt spid="15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6"/>
        <p:cNvGrpSpPr/>
        <p:nvPr/>
      </p:nvGrpSpPr>
      <p:grpSpPr>
        <a:xfrm>
          <a:off x="0" y="0"/>
          <a:ext cx="0" cy="0"/>
          <a:chOff x="0" y="0"/>
          <a:chExt cx="0" cy="0"/>
        </a:xfrm>
      </p:grpSpPr>
      <p:sp>
        <p:nvSpPr>
          <p:cNvPr id="1557" name="Google Shape;1557;p121"/>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49</a:t>
            </a:fld>
            <a:endParaRPr/>
          </a:p>
        </p:txBody>
      </p:sp>
      <p:pic>
        <p:nvPicPr>
          <p:cNvPr id="1558" name="Google Shape;1558;p121"/>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1559" name="Google Shape;1559;p121"/>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3"/>
        <p:cNvGrpSpPr/>
        <p:nvPr/>
      </p:nvGrpSpPr>
      <p:grpSpPr>
        <a:xfrm>
          <a:off x="0" y="0"/>
          <a:ext cx="0" cy="0"/>
          <a:chOff x="0" y="0"/>
          <a:chExt cx="0" cy="0"/>
        </a:xfrm>
      </p:grpSpPr>
      <p:sp>
        <p:nvSpPr>
          <p:cNvPr id="524" name="Google Shape;524;p80"/>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800"/>
              <a:buFont typeface="Arial"/>
              <a:buNone/>
            </a:pPr>
            <a:fld id="{00000000-1234-1234-1234-123412341234}" type="slidenum">
              <a:rPr lang="en-US"/>
              <a:pPr marL="0" lvl="0" indent="0" algn="ctr" rtl="0">
                <a:spcBef>
                  <a:spcPts val="0"/>
                </a:spcBef>
                <a:spcAft>
                  <a:spcPts val="0"/>
                </a:spcAft>
                <a:buClr>
                  <a:srgbClr val="000000"/>
                </a:buClr>
                <a:buSzPts val="1800"/>
                <a:buFont typeface="Arial"/>
                <a:buNone/>
              </a:pPr>
              <a:t>5</a:t>
            </a:fld>
            <a:endParaRPr/>
          </a:p>
        </p:txBody>
      </p:sp>
      <p:sp>
        <p:nvSpPr>
          <p:cNvPr id="525" name="Google Shape;525;p80"/>
          <p:cNvSpPr txBox="1"/>
          <p:nvPr/>
        </p:nvSpPr>
        <p:spPr>
          <a:xfrm>
            <a:off x="1752000" y="1457275"/>
            <a:ext cx="4541400" cy="15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D9D9D9"/>
                </a:solidFill>
                <a:latin typeface="Permanent Marker"/>
                <a:ea typeface="Permanent Marker"/>
                <a:cs typeface="Permanent Marker"/>
                <a:sym typeface="Permanent Marker"/>
              </a:rPr>
              <a:t>DO YOU KNOW YOU?</a:t>
            </a:r>
            <a:endParaRPr sz="4800">
              <a:solidFill>
                <a:srgbClr val="D9D9D9"/>
              </a:solidFill>
              <a:latin typeface="Permanent Marker"/>
              <a:ea typeface="Permanent Marker"/>
              <a:cs typeface="Permanent Marker"/>
              <a:sym typeface="Permanent Marker"/>
            </a:endParaRPr>
          </a:p>
        </p:txBody>
      </p:sp>
      <p:pic>
        <p:nvPicPr>
          <p:cNvPr id="526" name="Google Shape;526;p80"/>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527" name="Google Shape;527;p80"/>
          <p:cNvPicPr preferRelativeResize="0"/>
          <p:nvPr/>
        </p:nvPicPr>
        <p:blipFill>
          <a:blip r:embed="rId5">
            <a:alphaModFix/>
          </a:blip>
          <a:stretch>
            <a:fillRect/>
          </a:stretch>
        </p:blipFill>
        <p:spPr>
          <a:xfrm>
            <a:off x="7781809" y="76200"/>
            <a:ext cx="1289393" cy="537125"/>
          </a:xfrm>
          <a:prstGeom prst="rect">
            <a:avLst/>
          </a:prstGeom>
          <a:noFill/>
          <a:ln>
            <a:noFill/>
          </a:ln>
        </p:spPr>
      </p:pic>
      <p:sp>
        <p:nvSpPr>
          <p:cNvPr id="6" name="Google Shape;1552;p120"/>
          <p:cNvSpPr txBox="1"/>
          <p:nvPr/>
        </p:nvSpPr>
        <p:spPr>
          <a:xfrm>
            <a:off x="2131448" y="3168439"/>
            <a:ext cx="3772639" cy="91814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Bree Serif"/>
                <a:ea typeface="Bree Serif"/>
                <a:cs typeface="Bree Serif"/>
                <a:sym typeface="Bree Serif"/>
              </a:rPr>
              <a:t>Please type this link</a:t>
            </a:r>
            <a:r>
              <a:rPr lang="en-US" sz="2400" b="1" dirty="0" smtClean="0">
                <a:latin typeface="Bree Serif"/>
                <a:ea typeface="Bree Serif"/>
                <a:cs typeface="Bree Serif"/>
                <a:sym typeface="Bree Serif"/>
              </a:rPr>
              <a:t>:</a:t>
            </a:r>
            <a:endParaRPr sz="2400" b="1">
              <a:latin typeface="Bree Serif"/>
              <a:ea typeface="Bree Serif"/>
              <a:cs typeface="Bree Serif"/>
              <a:sym typeface="Bree Serif"/>
            </a:endParaRPr>
          </a:p>
          <a:p>
            <a:pPr marL="0" lvl="0" indent="0" algn="ctr" rtl="0">
              <a:spcBef>
                <a:spcPts val="0"/>
              </a:spcBef>
              <a:spcAft>
                <a:spcPts val="0"/>
              </a:spcAft>
              <a:buNone/>
            </a:pPr>
            <a:r>
              <a:rPr lang="id-ID" sz="2400" b="1" dirty="0" smtClean="0">
                <a:latin typeface="Bree Serif"/>
                <a:ea typeface="Bree Serif"/>
                <a:cs typeface="Bree Serif"/>
                <a:sym typeface="Bree Serif"/>
                <a:hlinkClick r:id="rId6"/>
              </a:rPr>
              <a:t>http://www.menti.com</a:t>
            </a:r>
            <a:endParaRPr sz="2400" b="1">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1"/>
          <p:cNvSpPr txBox="1">
            <a:spLocks noGrp="1"/>
          </p:cNvSpPr>
          <p:nvPr>
            <p:ph type="title"/>
          </p:nvPr>
        </p:nvSpPr>
        <p:spPr>
          <a:xfrm>
            <a:off x="0" y="188675"/>
            <a:ext cx="9144000" cy="1124100"/>
          </a:xfrm>
          <a:prstGeom prst="rect">
            <a:avLst/>
          </a:prstGeom>
          <a:noFill/>
          <a:ln>
            <a:noFill/>
          </a:ln>
        </p:spPr>
        <p:txBody>
          <a:bodyPr spcFirstLastPara="1" wrap="square" lIns="91400" tIns="182825" rIns="91400" bIns="45700" anchor="t" anchorCtr="0">
            <a:noAutofit/>
          </a:bodyPr>
          <a:lstStyle/>
          <a:p>
            <a:pPr marL="0" marR="0" lvl="0" indent="0" algn="ctr" rtl="0">
              <a:spcBef>
                <a:spcPts val="0"/>
              </a:spcBef>
              <a:spcAft>
                <a:spcPts val="0"/>
              </a:spcAft>
              <a:buClr>
                <a:srgbClr val="1C9AD6"/>
              </a:buClr>
              <a:buSzPts val="6000"/>
              <a:buFont typeface="Lustria"/>
              <a:buNone/>
            </a:pPr>
            <a:r>
              <a:rPr lang="en-US" sz="6000">
                <a:solidFill>
                  <a:srgbClr val="E06666"/>
                </a:solidFill>
                <a:latin typeface="Lustria"/>
                <a:ea typeface="Lustria"/>
                <a:cs typeface="Lustria"/>
                <a:sym typeface="Lustria"/>
              </a:rPr>
              <a:t>DOs &amp; DON’Ts</a:t>
            </a:r>
            <a:endParaRPr sz="6000" b="1" i="0" u="none" strike="noStrike" cap="none">
              <a:solidFill>
                <a:srgbClr val="E06666"/>
              </a:solidFill>
              <a:latin typeface="Lustria"/>
              <a:ea typeface="Lustria"/>
              <a:cs typeface="Lustria"/>
              <a:sym typeface="Lustria"/>
            </a:endParaRPr>
          </a:p>
        </p:txBody>
      </p:sp>
      <p:sp>
        <p:nvSpPr>
          <p:cNvPr id="534" name="Google Shape;534;p81"/>
          <p:cNvSpPr txBox="1"/>
          <p:nvPr/>
        </p:nvSpPr>
        <p:spPr>
          <a:xfrm>
            <a:off x="603550" y="1628750"/>
            <a:ext cx="8055300" cy="32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81"/>
          <p:cNvSpPr txBox="1"/>
          <p:nvPr/>
        </p:nvSpPr>
        <p:spPr>
          <a:xfrm>
            <a:off x="603550" y="1475625"/>
            <a:ext cx="8131800" cy="3333300"/>
          </a:xfrm>
          <a:prstGeom prst="rect">
            <a:avLst/>
          </a:prstGeom>
          <a:noFill/>
          <a:ln w="9525" cap="flat" cmpd="sng">
            <a:solidFill>
              <a:srgbClr val="CC0000"/>
            </a:solidFill>
            <a:prstDash val="lgDash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36" name="Google Shape;536;p81"/>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537" name="Google Shape;537;p81"/>
          <p:cNvPicPr preferRelativeResize="0"/>
          <p:nvPr/>
        </p:nvPicPr>
        <p:blipFill>
          <a:blip r:embed="rId4">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82"/>
          <p:cNvPicPr preferRelativeResize="0"/>
          <p:nvPr/>
        </p:nvPicPr>
        <p:blipFill>
          <a:blip r:embed="rId3">
            <a:alphaModFix/>
          </a:blip>
          <a:stretch>
            <a:fillRect/>
          </a:stretch>
        </p:blipFill>
        <p:spPr>
          <a:xfrm>
            <a:off x="470650" y="504825"/>
            <a:ext cx="2638425" cy="4133850"/>
          </a:xfrm>
          <a:prstGeom prst="rect">
            <a:avLst/>
          </a:prstGeom>
          <a:noFill/>
          <a:ln>
            <a:noFill/>
          </a:ln>
        </p:spPr>
      </p:pic>
      <p:sp>
        <p:nvSpPr>
          <p:cNvPr id="543" name="Google Shape;543;p82"/>
          <p:cNvSpPr txBox="1"/>
          <p:nvPr/>
        </p:nvSpPr>
        <p:spPr>
          <a:xfrm>
            <a:off x="3474875" y="1436800"/>
            <a:ext cx="5066100" cy="20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20124D"/>
                </a:solidFill>
                <a:latin typeface="Bree Serif"/>
                <a:ea typeface="Bree Serif"/>
                <a:cs typeface="Bree Serif"/>
                <a:sym typeface="Bree Serif"/>
              </a:rPr>
              <a:t>ANALOGI GELAS PENUH</a:t>
            </a:r>
            <a:endParaRPr sz="6000">
              <a:solidFill>
                <a:srgbClr val="20124D"/>
              </a:solidFill>
              <a:latin typeface="Bree Serif"/>
              <a:ea typeface="Bree Serif"/>
              <a:cs typeface="Bree Serif"/>
              <a:sym typeface="Bree Serif"/>
            </a:endParaRPr>
          </a:p>
        </p:txBody>
      </p:sp>
      <p:pic>
        <p:nvPicPr>
          <p:cNvPr id="544" name="Google Shape;544;p82"/>
          <p:cNvPicPr preferRelativeResize="0"/>
          <p:nvPr/>
        </p:nvPicPr>
        <p:blipFill>
          <a:blip r:embed="rId4">
            <a:alphaModFix/>
          </a:blip>
          <a:stretch>
            <a:fillRect/>
          </a:stretch>
        </p:blipFill>
        <p:spPr>
          <a:xfrm>
            <a:off x="76200" y="76200"/>
            <a:ext cx="1762875" cy="537125"/>
          </a:xfrm>
          <a:prstGeom prst="rect">
            <a:avLst/>
          </a:prstGeom>
          <a:noFill/>
          <a:ln>
            <a:noFill/>
          </a:ln>
        </p:spPr>
      </p:pic>
      <p:pic>
        <p:nvPicPr>
          <p:cNvPr id="545" name="Google Shape;545;p82"/>
          <p:cNvPicPr preferRelativeResize="0"/>
          <p:nvPr/>
        </p:nvPicPr>
        <p:blipFill>
          <a:blip r:embed="rId5">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9"/>
        <p:cNvGrpSpPr/>
        <p:nvPr/>
      </p:nvGrpSpPr>
      <p:grpSpPr>
        <a:xfrm>
          <a:off x="0" y="0"/>
          <a:ext cx="0" cy="0"/>
          <a:chOff x="0" y="0"/>
          <a:chExt cx="0" cy="0"/>
        </a:xfrm>
      </p:grpSpPr>
      <p:sp>
        <p:nvSpPr>
          <p:cNvPr id="550" name="Google Shape;550;p83"/>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ato Light"/>
                <a:ea typeface="Lato Light"/>
                <a:cs typeface="Lato Light"/>
                <a:sym typeface="Lato Light"/>
              </a:rPr>
              <a:pPr marL="0" marR="0" lvl="0" indent="0" algn="ctr" rtl="0">
                <a:lnSpc>
                  <a:spcPct val="100000"/>
                </a:lnSpc>
                <a:spcBef>
                  <a:spcPts val="0"/>
                </a:spcBef>
                <a:spcAft>
                  <a:spcPts val="0"/>
                </a:spcAft>
                <a:buClr>
                  <a:srgbClr val="000000"/>
                </a:buClr>
                <a:buSzPts val="1800"/>
                <a:buFont typeface="Arial"/>
                <a:buNone/>
              </a:pPr>
              <a:t>8</a:t>
            </a:fld>
            <a:endParaRPr sz="1800" b="0" i="0" u="none" strike="noStrike" cap="none">
              <a:solidFill>
                <a:srgbClr val="FFFFFF"/>
              </a:solidFill>
              <a:latin typeface="Lato Light"/>
              <a:ea typeface="Lato Light"/>
              <a:cs typeface="Lato Light"/>
              <a:sym typeface="Lato Light"/>
            </a:endParaRPr>
          </a:p>
        </p:txBody>
      </p:sp>
      <p:sp>
        <p:nvSpPr>
          <p:cNvPr id="551" name="Google Shape;551;p83"/>
          <p:cNvSpPr txBox="1"/>
          <p:nvPr/>
        </p:nvSpPr>
        <p:spPr>
          <a:xfrm>
            <a:off x="2172224" y="3696575"/>
            <a:ext cx="5191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a:solidFill>
                  <a:srgbClr val="FFFFFF"/>
                </a:solidFill>
                <a:latin typeface="Alegreya Black"/>
                <a:ea typeface="Alegreya Black"/>
                <a:cs typeface="Alegreya Black"/>
                <a:sym typeface="Alegreya Black"/>
              </a:rPr>
              <a:t>DRAWING TWINS!</a:t>
            </a:r>
            <a:endParaRPr sz="4000" i="0" u="none" strike="noStrike" cap="none">
              <a:solidFill>
                <a:srgbClr val="FFFFFF"/>
              </a:solidFill>
              <a:latin typeface="Alegreya Black"/>
              <a:ea typeface="Alegreya Black"/>
              <a:cs typeface="Alegreya Black"/>
              <a:sym typeface="Alegreya Black"/>
            </a:endParaRPr>
          </a:p>
        </p:txBody>
      </p:sp>
      <p:pic>
        <p:nvPicPr>
          <p:cNvPr id="552" name="Google Shape;552;p83"/>
          <p:cNvPicPr preferRelativeResize="0"/>
          <p:nvPr/>
        </p:nvPicPr>
        <p:blipFill rotWithShape="1">
          <a:blip r:embed="rId4">
            <a:alphaModFix/>
          </a:blip>
          <a:srcRect/>
          <a:stretch/>
        </p:blipFill>
        <p:spPr>
          <a:xfrm>
            <a:off x="3101169" y="1165629"/>
            <a:ext cx="3333600" cy="2338500"/>
          </a:xfrm>
          <a:prstGeom prst="ellipse">
            <a:avLst/>
          </a:prstGeom>
          <a:noFill/>
          <a:ln>
            <a:noFill/>
          </a:ln>
        </p:spPr>
      </p:pic>
      <p:pic>
        <p:nvPicPr>
          <p:cNvPr id="553" name="Google Shape;553;p83"/>
          <p:cNvPicPr preferRelativeResize="0"/>
          <p:nvPr/>
        </p:nvPicPr>
        <p:blipFill>
          <a:blip r:embed="rId5">
            <a:alphaModFix/>
          </a:blip>
          <a:stretch>
            <a:fillRect/>
          </a:stretch>
        </p:blipFill>
        <p:spPr>
          <a:xfrm>
            <a:off x="76200" y="76200"/>
            <a:ext cx="1762875" cy="537125"/>
          </a:xfrm>
          <a:prstGeom prst="rect">
            <a:avLst/>
          </a:prstGeom>
          <a:noFill/>
          <a:ln>
            <a:noFill/>
          </a:ln>
        </p:spPr>
      </p:pic>
      <p:pic>
        <p:nvPicPr>
          <p:cNvPr id="554" name="Google Shape;554;p83"/>
          <p:cNvPicPr preferRelativeResize="0"/>
          <p:nvPr/>
        </p:nvPicPr>
        <p:blipFill>
          <a:blip r:embed="rId6">
            <a:alphaModFix/>
          </a:blip>
          <a:stretch>
            <a:fillRect/>
          </a:stretch>
        </p:blipFill>
        <p:spPr>
          <a:xfrm>
            <a:off x="7781809" y="76200"/>
            <a:ext cx="1289393" cy="5371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2"/>
        <p:cNvGrpSpPr/>
        <p:nvPr/>
      </p:nvGrpSpPr>
      <p:grpSpPr>
        <a:xfrm>
          <a:off x="0" y="0"/>
          <a:ext cx="0" cy="0"/>
          <a:chOff x="0" y="0"/>
          <a:chExt cx="0" cy="0"/>
        </a:xfrm>
      </p:grpSpPr>
      <p:pic>
        <p:nvPicPr>
          <p:cNvPr id="536" name="Google Shape;536;p81"/>
          <p:cNvPicPr preferRelativeResize="0"/>
          <p:nvPr/>
        </p:nvPicPr>
        <p:blipFill>
          <a:blip r:embed="rId3">
            <a:alphaModFix/>
          </a:blip>
          <a:stretch>
            <a:fillRect/>
          </a:stretch>
        </p:blipFill>
        <p:spPr>
          <a:xfrm>
            <a:off x="76200" y="76200"/>
            <a:ext cx="1762875" cy="537125"/>
          </a:xfrm>
          <a:prstGeom prst="rect">
            <a:avLst/>
          </a:prstGeom>
          <a:noFill/>
          <a:ln>
            <a:noFill/>
          </a:ln>
        </p:spPr>
      </p:pic>
      <p:pic>
        <p:nvPicPr>
          <p:cNvPr id="537" name="Google Shape;537;p81"/>
          <p:cNvPicPr preferRelativeResize="0"/>
          <p:nvPr/>
        </p:nvPicPr>
        <p:blipFill>
          <a:blip r:embed="rId4">
            <a:alphaModFix/>
          </a:blip>
          <a:stretch>
            <a:fillRect/>
          </a:stretch>
        </p:blipFill>
        <p:spPr>
          <a:xfrm>
            <a:off x="7781809" y="76200"/>
            <a:ext cx="1289393" cy="537125"/>
          </a:xfrm>
          <a:prstGeom prst="rect">
            <a:avLst/>
          </a:prstGeom>
          <a:noFill/>
          <a:ln>
            <a:noFill/>
          </a:ln>
        </p:spPr>
      </p:pic>
      <p:pic>
        <p:nvPicPr>
          <p:cNvPr id="3" name="Picture 2"/>
          <p:cNvPicPr>
            <a:picLocks noChangeAspect="1"/>
          </p:cNvPicPr>
          <p:nvPr/>
        </p:nvPicPr>
        <p:blipFill>
          <a:blip r:embed="rId5"/>
          <a:stretch>
            <a:fillRect/>
          </a:stretch>
        </p:blipFill>
        <p:spPr>
          <a:xfrm>
            <a:off x="3171825" y="733425"/>
            <a:ext cx="2800350" cy="3676650"/>
          </a:xfrm>
          <a:prstGeom prst="rect">
            <a:avLst/>
          </a:prstGeom>
        </p:spPr>
      </p:pic>
      <p:sp>
        <p:nvSpPr>
          <p:cNvPr id="4" name="TextBox 3"/>
          <p:cNvSpPr txBox="1"/>
          <p:nvPr/>
        </p:nvSpPr>
        <p:spPr>
          <a:xfrm>
            <a:off x="3081830" y="4318110"/>
            <a:ext cx="2890345" cy="707886"/>
          </a:xfrm>
          <a:prstGeom prst="rect">
            <a:avLst/>
          </a:prstGeom>
          <a:noFill/>
        </p:spPr>
        <p:txBody>
          <a:bodyPr wrap="square" rtlCol="0">
            <a:spAutoFit/>
          </a:bodyPr>
          <a:lstStyle/>
          <a:p>
            <a:pPr algn="ctr"/>
            <a:r>
              <a:rPr lang="en-US" sz="4000" dirty="0" smtClean="0">
                <a:latin typeface="Arial Black" panose="020B0A04020102020204" pitchFamily="34" charset="0"/>
              </a:rPr>
              <a:t>ROBOT</a:t>
            </a:r>
            <a:endParaRPr lang="id-ID" sz="4000" dirty="0">
              <a:latin typeface="Arial Black" panose="020B0A04020102020204" pitchFamily="34" charset="0"/>
            </a:endParaRPr>
          </a:p>
        </p:txBody>
      </p:sp>
    </p:spTree>
    <p:extLst>
      <p:ext uri="{BB962C8B-B14F-4D97-AF65-F5344CB8AC3E}">
        <p14:creationId xmlns:p14="http://schemas.microsoft.com/office/powerpoint/2010/main" val="1718089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Theme">
  <a:themeElements>
    <a:clrScheme name="01 Essential - Light Version">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Theme">
  <a:themeElements>
    <a:clrScheme name="Moderna Light Version">
      <a:dk1>
        <a:srgbClr val="445469"/>
      </a:dk1>
      <a:lt1>
        <a:srgbClr val="FFFFFF"/>
      </a:lt1>
      <a:dk2>
        <a:srgbClr val="445469"/>
      </a:dk2>
      <a:lt2>
        <a:srgbClr val="FCFCFC"/>
      </a:lt2>
      <a:accent1>
        <a:srgbClr val="F8D35E"/>
      </a:accent1>
      <a:accent2>
        <a:srgbClr val="1B6AA3"/>
      </a:accent2>
      <a:accent3>
        <a:srgbClr val="3FD5BA"/>
      </a:accent3>
      <a:accent4>
        <a:srgbClr val="F47264"/>
      </a:accent4>
      <a:accent5>
        <a:srgbClr val="8F8FBF"/>
      </a:accent5>
      <a:accent6>
        <a:srgbClr val="7CC8EC"/>
      </a:accent6>
      <a:hlink>
        <a:srgbClr val="FF2638"/>
      </a:hlink>
      <a:folHlink>
        <a:srgbClr val="EE8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1191</Words>
  <Application>Microsoft Office PowerPoint</Application>
  <PresentationFormat>On-screen Show (16:9)</PresentationFormat>
  <Paragraphs>236</Paragraphs>
  <Slides>49</Slides>
  <Notes>47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49</vt:i4>
      </vt:variant>
    </vt:vector>
  </HeadingPairs>
  <TitlesOfParts>
    <vt:vector size="67" baseType="lpstr">
      <vt:lpstr>Source Sans Pro</vt:lpstr>
      <vt:lpstr>Alegreya Black</vt:lpstr>
      <vt:lpstr>Corsiva</vt:lpstr>
      <vt:lpstr>Arial Black</vt:lpstr>
      <vt:lpstr>Lato Light</vt:lpstr>
      <vt:lpstr>Caveat</vt:lpstr>
      <vt:lpstr>Bree Serif</vt:lpstr>
      <vt:lpstr>Lustria</vt:lpstr>
      <vt:lpstr>Calibri</vt:lpstr>
      <vt:lpstr>Permanent Marker</vt:lpstr>
      <vt:lpstr>Arial</vt:lpstr>
      <vt:lpstr>Lato</vt:lpstr>
      <vt:lpstr>Lato Hairline</vt:lpstr>
      <vt:lpstr>Eglamour template</vt:lpstr>
      <vt:lpstr>2_Office Theme</vt:lpstr>
      <vt:lpstr>1_Default Theme</vt:lpstr>
      <vt:lpstr>Default Theme</vt:lpstr>
      <vt:lpstr>1_Office Theme</vt:lpstr>
      <vt:lpstr>PowerPoint Presentation</vt:lpstr>
      <vt:lpstr>KUIS, KUY!</vt:lpstr>
      <vt:lpstr>KOBOI TEMBAK</vt:lpstr>
      <vt:lpstr>PowerPoint Presentation</vt:lpstr>
      <vt:lpstr>PowerPoint Presentation</vt:lpstr>
      <vt:lpstr>DOs &amp; DON’Ts</vt:lpstr>
      <vt:lpstr>PowerPoint Presentation</vt:lpstr>
      <vt:lpstr>PowerPoint Presentation</vt:lpstr>
      <vt:lpstr>PowerPoint Presentation</vt:lpstr>
      <vt:lpstr>PowerPoint Presentation</vt:lpstr>
      <vt:lpstr>PowerPoint Presentation</vt:lpstr>
      <vt:lpstr>KOMUNIKASI EFEKTIF</vt:lpstr>
      <vt:lpstr>BENEFITS OF EFFECTIVE COMMUNICATION</vt:lpstr>
      <vt:lpstr>PowerPoint Presentation</vt:lpstr>
      <vt:lpstr>NANTI KITA CERITA</vt:lpstr>
      <vt:lpstr>PowerPoint Presentation</vt:lpstr>
      <vt:lpstr>PowerPoint Presentation</vt:lpstr>
      <vt:lpstr>PowerPoint Presentation</vt:lpstr>
      <vt:lpstr>PowerPoint Presentation</vt:lpstr>
      <vt:lpstr>PowerPoint Presentation</vt:lpstr>
      <vt:lpstr>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luck!</vt:lpstr>
      <vt:lpstr>PowerPoint Presentation</vt:lpstr>
      <vt:lpstr>PowerPoint Presentation</vt:lpstr>
      <vt:lpstr>LET’S DISCUSS!</vt:lpstr>
      <vt:lpstr>PowerPoint Presentation</vt:lpstr>
      <vt:lpstr>PowerPoint Presentation</vt:lpstr>
      <vt:lpstr>4 STAGES OF</vt:lpstr>
      <vt:lpstr>5 Things that determine the intensity of Negotiations</vt:lpstr>
      <vt:lpstr>PowerPoint Presentation</vt:lpstr>
      <vt:lpstr>BREAK TIME</vt:lpstr>
      <vt:lpstr>PowerPoint Presentation</vt:lpstr>
      <vt:lpstr>KONDISI DEPARTEMEN MARKETING MEGA INSURANCE</vt:lpstr>
      <vt:lpstr>PowerPoint Presentation</vt:lpstr>
      <vt:lpstr>LET’S SHARE &amp; REVIEW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6</cp:revision>
  <dcterms:modified xsi:type="dcterms:W3CDTF">2018-11-12T10:14:24Z</dcterms:modified>
</cp:coreProperties>
</file>